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9" r:id="rId1"/>
  </p:sldMasterIdLst>
  <p:notesMasterIdLst>
    <p:notesMasterId r:id="rId27"/>
  </p:notesMasterIdLst>
  <p:handoutMasterIdLst>
    <p:handoutMasterId r:id="rId28"/>
  </p:handoutMasterIdLst>
  <p:sldIdLst>
    <p:sldId id="299" r:id="rId2"/>
    <p:sldId id="325" r:id="rId3"/>
    <p:sldId id="379" r:id="rId4"/>
    <p:sldId id="300" r:id="rId5"/>
    <p:sldId id="378" r:id="rId6"/>
    <p:sldId id="380" r:id="rId7"/>
    <p:sldId id="381" r:id="rId8"/>
    <p:sldId id="393" r:id="rId9"/>
    <p:sldId id="382" r:id="rId10"/>
    <p:sldId id="394" r:id="rId11"/>
    <p:sldId id="395" r:id="rId12"/>
    <p:sldId id="396" r:id="rId13"/>
    <p:sldId id="383" r:id="rId14"/>
    <p:sldId id="384" r:id="rId15"/>
    <p:sldId id="385" r:id="rId16"/>
    <p:sldId id="397" r:id="rId17"/>
    <p:sldId id="386" r:id="rId18"/>
    <p:sldId id="398" r:id="rId19"/>
    <p:sldId id="387" r:id="rId20"/>
    <p:sldId id="388" r:id="rId21"/>
    <p:sldId id="321" r:id="rId22"/>
    <p:sldId id="389" r:id="rId23"/>
    <p:sldId id="390" r:id="rId24"/>
    <p:sldId id="391" r:id="rId25"/>
    <p:sldId id="392" r:id="rId26"/>
  </p:sldIdLst>
  <p:sldSz cx="9144000" cy="6858000" type="screen4x3"/>
  <p:notesSz cx="6858000" cy="9144000"/>
  <p:defaultTextStyle>
    <a:defPPr>
      <a:defRPr lang="en-US"/>
    </a:defPPr>
    <a:lvl1pPr algn="l" rtl="0" fontAlgn="base">
      <a:spcBef>
        <a:spcPct val="0"/>
      </a:spcBef>
      <a:spcAft>
        <a:spcPct val="0"/>
      </a:spcAft>
      <a:defRPr sz="2400" kern="1200">
        <a:solidFill>
          <a:schemeClr val="tx1"/>
        </a:solidFill>
        <a:latin typeface="Arial" charset="0"/>
        <a:ea typeface="ＭＳ Ｐゴシック" charset="-128"/>
        <a:cs typeface="ＭＳ Ｐゴシック" charset="-128"/>
      </a:defRPr>
    </a:lvl1pPr>
    <a:lvl2pPr marL="457200" algn="l" rtl="0" fontAlgn="base">
      <a:spcBef>
        <a:spcPct val="0"/>
      </a:spcBef>
      <a:spcAft>
        <a:spcPct val="0"/>
      </a:spcAft>
      <a:defRPr sz="2400" kern="1200">
        <a:solidFill>
          <a:schemeClr val="tx1"/>
        </a:solidFill>
        <a:latin typeface="Arial" charset="0"/>
        <a:ea typeface="ＭＳ Ｐゴシック" charset="-128"/>
        <a:cs typeface="ＭＳ Ｐゴシック" charset="-128"/>
      </a:defRPr>
    </a:lvl2pPr>
    <a:lvl3pPr marL="914400" algn="l" rtl="0" fontAlgn="base">
      <a:spcBef>
        <a:spcPct val="0"/>
      </a:spcBef>
      <a:spcAft>
        <a:spcPct val="0"/>
      </a:spcAft>
      <a:defRPr sz="2400" kern="1200">
        <a:solidFill>
          <a:schemeClr val="tx1"/>
        </a:solidFill>
        <a:latin typeface="Arial" charset="0"/>
        <a:ea typeface="ＭＳ Ｐゴシック" charset="-128"/>
        <a:cs typeface="ＭＳ Ｐゴシック" charset="-128"/>
      </a:defRPr>
    </a:lvl3pPr>
    <a:lvl4pPr marL="1371600" algn="l" rtl="0" fontAlgn="base">
      <a:spcBef>
        <a:spcPct val="0"/>
      </a:spcBef>
      <a:spcAft>
        <a:spcPct val="0"/>
      </a:spcAft>
      <a:defRPr sz="2400" kern="1200">
        <a:solidFill>
          <a:schemeClr val="tx1"/>
        </a:solidFill>
        <a:latin typeface="Arial" charset="0"/>
        <a:ea typeface="ＭＳ Ｐゴシック" charset="-128"/>
        <a:cs typeface="ＭＳ Ｐゴシック" charset="-128"/>
      </a:defRPr>
    </a:lvl4pPr>
    <a:lvl5pPr marL="1828800" algn="l" rtl="0" fontAlgn="base">
      <a:spcBef>
        <a:spcPct val="0"/>
      </a:spcBef>
      <a:spcAft>
        <a:spcPct val="0"/>
      </a:spcAft>
      <a:defRPr sz="2400" kern="1200">
        <a:solidFill>
          <a:schemeClr val="tx1"/>
        </a:solidFill>
        <a:latin typeface="Arial" charset="0"/>
        <a:ea typeface="ＭＳ Ｐゴシック" charset="-128"/>
        <a:cs typeface="ＭＳ Ｐゴシック" charset="-128"/>
      </a:defRPr>
    </a:lvl5pPr>
    <a:lvl6pPr marL="2286000" algn="l" defTabSz="457200" rtl="0" eaLnBrk="1" latinLnBrk="0" hangingPunct="1">
      <a:defRPr sz="2400" kern="1200">
        <a:solidFill>
          <a:schemeClr val="tx1"/>
        </a:solidFill>
        <a:latin typeface="Arial" charset="0"/>
        <a:ea typeface="ＭＳ Ｐゴシック" charset="-128"/>
        <a:cs typeface="ＭＳ Ｐゴシック" charset="-128"/>
      </a:defRPr>
    </a:lvl6pPr>
    <a:lvl7pPr marL="2743200" algn="l" defTabSz="457200" rtl="0" eaLnBrk="1" latinLnBrk="0" hangingPunct="1">
      <a:defRPr sz="2400" kern="1200">
        <a:solidFill>
          <a:schemeClr val="tx1"/>
        </a:solidFill>
        <a:latin typeface="Arial" charset="0"/>
        <a:ea typeface="ＭＳ Ｐゴシック" charset="-128"/>
        <a:cs typeface="ＭＳ Ｐゴシック" charset="-128"/>
      </a:defRPr>
    </a:lvl7pPr>
    <a:lvl8pPr marL="3200400" algn="l" defTabSz="457200" rtl="0" eaLnBrk="1" latinLnBrk="0" hangingPunct="1">
      <a:defRPr sz="2400" kern="1200">
        <a:solidFill>
          <a:schemeClr val="tx1"/>
        </a:solidFill>
        <a:latin typeface="Arial" charset="0"/>
        <a:ea typeface="ＭＳ Ｐゴシック" charset="-128"/>
        <a:cs typeface="ＭＳ Ｐゴシック" charset="-128"/>
      </a:defRPr>
    </a:lvl8pPr>
    <a:lvl9pPr marL="3657600" algn="l" defTabSz="457200" rtl="0" eaLnBrk="1" latinLnBrk="0" hangingPunct="1">
      <a:defRPr sz="2400" kern="1200">
        <a:solidFill>
          <a:schemeClr val="tx1"/>
        </a:solidFill>
        <a:latin typeface="Arial" charset="0"/>
        <a:ea typeface="ＭＳ Ｐゴシック" charset="-128"/>
        <a:cs typeface="ＭＳ Ｐゴシック" charset="-128"/>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ferSingleView="1">
    <p:restoredLeft sz="19082" autoAdjust="0"/>
    <p:restoredTop sz="94575" autoAdjust="0"/>
  </p:normalViewPr>
  <p:slideViewPr>
    <p:cSldViewPr>
      <p:cViewPr varScale="1">
        <p:scale>
          <a:sx n="117" d="100"/>
          <a:sy n="117" d="100"/>
        </p:scale>
        <p:origin x="2352" y="10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60" d="100"/>
          <a:sy n="60" d="100"/>
        </p:scale>
        <p:origin x="-2478" y="-78"/>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5298"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a:latin typeface="Arial" charset="0"/>
                <a:ea typeface="+mn-ea"/>
                <a:cs typeface="+mn-cs"/>
              </a:defRPr>
            </a:lvl1pPr>
          </a:lstStyle>
          <a:p>
            <a:pPr>
              <a:defRPr/>
            </a:pPr>
            <a:endParaRPr lang="en-US"/>
          </a:p>
        </p:txBody>
      </p:sp>
      <p:sp>
        <p:nvSpPr>
          <p:cNvPr id="55299" name="Rectangle 3"/>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latin typeface="Arial" charset="0"/>
                <a:ea typeface="+mn-ea"/>
                <a:cs typeface="+mn-cs"/>
              </a:defRPr>
            </a:lvl1pPr>
          </a:lstStyle>
          <a:p>
            <a:pPr>
              <a:defRPr/>
            </a:pPr>
            <a:endParaRPr lang="en-US"/>
          </a:p>
        </p:txBody>
      </p:sp>
      <p:sp>
        <p:nvSpPr>
          <p:cNvPr id="55300" name="Rectangle 4"/>
          <p:cNvSpPr>
            <a:spLocks noGrp="1" noChangeArrowheads="1"/>
          </p:cNvSpPr>
          <p:nvPr>
            <p:ph type="ftr" sz="quarter" idx="2"/>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atin typeface="Arial" charset="0"/>
                <a:ea typeface="+mn-ea"/>
                <a:cs typeface="+mn-cs"/>
              </a:defRPr>
            </a:lvl1pPr>
          </a:lstStyle>
          <a:p>
            <a:pPr>
              <a:defRPr/>
            </a:pPr>
            <a:endParaRPr lang="en-US"/>
          </a:p>
        </p:txBody>
      </p:sp>
      <p:sp>
        <p:nvSpPr>
          <p:cNvPr id="55301" name="Rectangle 5"/>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atin typeface="Arial" charset="0"/>
                <a:ea typeface="+mn-ea"/>
                <a:cs typeface="+mn-cs"/>
              </a:defRPr>
            </a:lvl1pPr>
          </a:lstStyle>
          <a:p>
            <a:pPr>
              <a:defRPr/>
            </a:pPr>
            <a:fld id="{4289218B-4504-4D31-A40A-DD7082554E28}" type="slidenum">
              <a:rPr lang="en-US"/>
              <a:pPr>
                <a:defRPr/>
              </a:pPr>
              <a:t>‹#›</a:t>
            </a:fld>
            <a:endParaRPr lang="en-US" dirty="0"/>
          </a:p>
        </p:txBody>
      </p:sp>
    </p:spTree>
    <p:extLst>
      <p:ext uri="{BB962C8B-B14F-4D97-AF65-F5344CB8AC3E}">
        <p14:creationId xmlns:p14="http://schemas.microsoft.com/office/powerpoint/2010/main" val="335928336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7346"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a:latin typeface="Arial" charset="0"/>
                <a:ea typeface="+mn-ea"/>
                <a:cs typeface="+mn-cs"/>
              </a:defRPr>
            </a:lvl1pPr>
          </a:lstStyle>
          <a:p>
            <a:pPr>
              <a:defRPr/>
            </a:pPr>
            <a:endParaRPr lang="en-US"/>
          </a:p>
        </p:txBody>
      </p:sp>
      <p:sp>
        <p:nvSpPr>
          <p:cNvPr id="57347"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latin typeface="Arial" charset="0"/>
                <a:ea typeface="+mn-ea"/>
                <a:cs typeface="+mn-cs"/>
              </a:defRPr>
            </a:lvl1pPr>
          </a:lstStyle>
          <a:p>
            <a:pPr>
              <a:defRPr/>
            </a:pPr>
            <a:endParaRPr lang="en-US"/>
          </a:p>
        </p:txBody>
      </p:sp>
      <p:sp>
        <p:nvSpPr>
          <p:cNvPr id="14340"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57349"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57350"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atin typeface="Arial" charset="0"/>
                <a:ea typeface="+mn-ea"/>
                <a:cs typeface="+mn-cs"/>
              </a:defRPr>
            </a:lvl1pPr>
          </a:lstStyle>
          <a:p>
            <a:pPr>
              <a:defRPr/>
            </a:pPr>
            <a:endParaRPr lang="en-US"/>
          </a:p>
        </p:txBody>
      </p:sp>
      <p:sp>
        <p:nvSpPr>
          <p:cNvPr id="57351"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atin typeface="Arial" charset="0"/>
                <a:ea typeface="+mn-ea"/>
                <a:cs typeface="+mn-cs"/>
              </a:defRPr>
            </a:lvl1pPr>
          </a:lstStyle>
          <a:p>
            <a:pPr>
              <a:defRPr/>
            </a:pPr>
            <a:fld id="{48FE1F40-A0C3-4F36-9D18-2304C149A1B0}" type="slidenum">
              <a:rPr lang="en-US"/>
              <a:pPr>
                <a:defRPr/>
              </a:pPr>
              <a:t>‹#›</a:t>
            </a:fld>
            <a:endParaRPr lang="en-US" dirty="0"/>
          </a:p>
        </p:txBody>
      </p:sp>
    </p:spTree>
    <p:extLst>
      <p:ext uri="{BB962C8B-B14F-4D97-AF65-F5344CB8AC3E}">
        <p14:creationId xmlns:p14="http://schemas.microsoft.com/office/powerpoint/2010/main" val="389978510"/>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ＭＳ Ｐゴシック" charset="-128"/>
        <a:cs typeface="ＭＳ Ｐゴシック" charset="-128"/>
      </a:defRPr>
    </a:lvl1pPr>
    <a:lvl2pPr marL="457200" algn="l" rtl="0" eaLnBrk="0" fontAlgn="base" hangingPunct="0">
      <a:spcBef>
        <a:spcPct val="30000"/>
      </a:spcBef>
      <a:spcAft>
        <a:spcPct val="0"/>
      </a:spcAft>
      <a:defRPr sz="1200" kern="1200">
        <a:solidFill>
          <a:schemeClr val="tx1"/>
        </a:solidFill>
        <a:latin typeface="Arial" charset="0"/>
        <a:ea typeface="ＭＳ Ｐゴシック" charset="-128"/>
        <a:cs typeface="+mn-cs"/>
      </a:defRPr>
    </a:lvl2pPr>
    <a:lvl3pPr marL="914400" algn="l" rtl="0" eaLnBrk="0" fontAlgn="base" hangingPunct="0">
      <a:spcBef>
        <a:spcPct val="30000"/>
      </a:spcBef>
      <a:spcAft>
        <a:spcPct val="0"/>
      </a:spcAft>
      <a:defRPr sz="1200" kern="1200">
        <a:solidFill>
          <a:schemeClr val="tx1"/>
        </a:solidFill>
        <a:latin typeface="Arial" charset="0"/>
        <a:ea typeface="ＭＳ Ｐゴシック" charset="-128"/>
        <a:cs typeface="+mn-cs"/>
      </a:defRPr>
    </a:lvl3pPr>
    <a:lvl4pPr marL="1371600" algn="l" rtl="0" eaLnBrk="0" fontAlgn="base" hangingPunct="0">
      <a:spcBef>
        <a:spcPct val="30000"/>
      </a:spcBef>
      <a:spcAft>
        <a:spcPct val="0"/>
      </a:spcAft>
      <a:defRPr sz="1200" kern="1200">
        <a:solidFill>
          <a:schemeClr val="tx1"/>
        </a:solidFill>
        <a:latin typeface="Arial" charset="0"/>
        <a:ea typeface="ＭＳ Ｐゴシック" charset="-128"/>
        <a:cs typeface="+mn-cs"/>
      </a:defRPr>
    </a:lvl4pPr>
    <a:lvl5pPr marL="1828800" algn="l" rtl="0" eaLnBrk="0" fontAlgn="base" hangingPunct="0">
      <a:spcBef>
        <a:spcPct val="30000"/>
      </a:spcBef>
      <a:spcAft>
        <a:spcPct val="0"/>
      </a:spcAft>
      <a:defRPr sz="1200" kern="1200">
        <a:solidFill>
          <a:schemeClr val="tx1"/>
        </a:solidFill>
        <a:latin typeface="Arial" charset="0"/>
        <a:ea typeface="ＭＳ Ｐゴシック" charset="-128"/>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Rectangle 7"/>
          <p:cNvSpPr>
            <a:spLocks noGrp="1" noChangeArrowheads="1"/>
          </p:cNvSpPr>
          <p:nvPr>
            <p:ph type="sldNum" sz="quarter" idx="5"/>
          </p:nvPr>
        </p:nvSpPr>
        <p:spPr>
          <a:noFill/>
        </p:spPr>
        <p:txBody>
          <a:bodyPr/>
          <a:lstStyle/>
          <a:p>
            <a:fld id="{D7B7E8E2-44D5-4883-B74B-4203AA37B038}" type="slidenum">
              <a:rPr lang="en-US" smtClean="0">
                <a:ea typeface="ＭＳ Ｐゴシック" charset="-128"/>
                <a:cs typeface="ＭＳ Ｐゴシック" charset="-128"/>
              </a:rPr>
              <a:pPr/>
              <a:t>1</a:t>
            </a:fld>
            <a:endParaRPr lang="en-US" smtClean="0">
              <a:ea typeface="ＭＳ Ｐゴシック" charset="-128"/>
              <a:cs typeface="ＭＳ Ｐゴシック" charset="-128"/>
            </a:endParaRPr>
          </a:p>
        </p:txBody>
      </p:sp>
      <p:sp>
        <p:nvSpPr>
          <p:cNvPr id="17410" name="Rectangle 2"/>
          <p:cNvSpPr>
            <a:spLocks noGrp="1" noRot="1" noChangeAspect="1" noChangeArrowheads="1" noTextEdit="1"/>
          </p:cNvSpPr>
          <p:nvPr>
            <p:ph type="sldImg"/>
          </p:nvPr>
        </p:nvSpPr>
        <p:spPr>
          <a:ln/>
        </p:spPr>
      </p:sp>
      <p:sp>
        <p:nvSpPr>
          <p:cNvPr id="17411" name="Rectangle 3"/>
          <p:cNvSpPr>
            <a:spLocks noGrp="1" noChangeArrowheads="1"/>
          </p:cNvSpPr>
          <p:nvPr>
            <p:ph type="body" idx="1"/>
          </p:nvPr>
        </p:nvSpPr>
        <p:spPr>
          <a:noFill/>
          <a:ln/>
        </p:spPr>
        <p:txBody>
          <a:bodyPr/>
          <a:lstStyle/>
          <a:p>
            <a:pPr eaLnBrk="1" hangingPunct="1"/>
            <a:endParaRPr lang="en-US" smtClean="0"/>
          </a:p>
        </p:txBody>
      </p:sp>
    </p:spTree>
    <p:extLst>
      <p:ext uri="{BB962C8B-B14F-4D97-AF65-F5344CB8AC3E}">
        <p14:creationId xmlns:p14="http://schemas.microsoft.com/office/powerpoint/2010/main" val="165161354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Slide Image Placeholder 1"/>
          <p:cNvSpPr>
            <a:spLocks noGrp="1" noRot="1" noChangeAspect="1"/>
          </p:cNvSpPr>
          <p:nvPr>
            <p:ph type="sldImg"/>
          </p:nvPr>
        </p:nvSpPr>
        <p:spPr>
          <a:ln/>
        </p:spPr>
      </p:sp>
      <p:sp>
        <p:nvSpPr>
          <p:cNvPr id="19458" name="Notes Placeholder 2"/>
          <p:cNvSpPr>
            <a:spLocks noGrp="1"/>
          </p:cNvSpPr>
          <p:nvPr>
            <p:ph type="body" idx="1"/>
          </p:nvPr>
        </p:nvSpPr>
        <p:spPr>
          <a:noFill/>
          <a:ln/>
        </p:spPr>
        <p:txBody>
          <a:bodyPr/>
          <a:lstStyle/>
          <a:p>
            <a:endParaRPr lang="en-US" smtClean="0"/>
          </a:p>
        </p:txBody>
      </p:sp>
      <p:sp>
        <p:nvSpPr>
          <p:cNvPr id="19459" name="Slide Number Placeholder 3"/>
          <p:cNvSpPr>
            <a:spLocks noGrp="1"/>
          </p:cNvSpPr>
          <p:nvPr>
            <p:ph type="sldNum" sz="quarter" idx="5"/>
          </p:nvPr>
        </p:nvSpPr>
        <p:spPr>
          <a:noFill/>
        </p:spPr>
        <p:txBody>
          <a:bodyPr/>
          <a:lstStyle/>
          <a:p>
            <a:fld id="{CB5B92ED-A50C-41C1-985D-F3ED5793E37D}" type="slidenum">
              <a:rPr lang="en-US" smtClean="0">
                <a:ea typeface="ＭＳ Ｐゴシック" charset="-128"/>
                <a:cs typeface="ＭＳ Ｐゴシック" charset="-128"/>
              </a:rPr>
              <a:pPr/>
              <a:t>2</a:t>
            </a:fld>
            <a:endParaRPr lang="en-US" smtClean="0">
              <a:ea typeface="ＭＳ Ｐゴシック" charset="-128"/>
              <a:cs typeface="ＭＳ Ｐゴシック" charset="-128"/>
            </a:endParaRPr>
          </a:p>
        </p:txBody>
      </p:sp>
    </p:spTree>
    <p:extLst>
      <p:ext uri="{BB962C8B-B14F-4D97-AF65-F5344CB8AC3E}">
        <p14:creationId xmlns:p14="http://schemas.microsoft.com/office/powerpoint/2010/main" val="113573480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Slide Image Placeholder 1"/>
          <p:cNvSpPr>
            <a:spLocks noGrp="1" noRot="1" noChangeAspect="1"/>
          </p:cNvSpPr>
          <p:nvPr>
            <p:ph type="sldImg"/>
          </p:nvPr>
        </p:nvSpPr>
        <p:spPr>
          <a:ln/>
        </p:spPr>
      </p:sp>
      <p:sp>
        <p:nvSpPr>
          <p:cNvPr id="21506" name="Notes Placeholder 2"/>
          <p:cNvSpPr>
            <a:spLocks noGrp="1"/>
          </p:cNvSpPr>
          <p:nvPr>
            <p:ph type="body" idx="1"/>
          </p:nvPr>
        </p:nvSpPr>
        <p:spPr>
          <a:noFill/>
          <a:ln/>
        </p:spPr>
        <p:txBody>
          <a:bodyPr/>
          <a:lstStyle/>
          <a:p>
            <a:endParaRPr lang="en-US" smtClean="0"/>
          </a:p>
        </p:txBody>
      </p:sp>
      <p:sp>
        <p:nvSpPr>
          <p:cNvPr id="21507" name="Slide Number Placeholder 3"/>
          <p:cNvSpPr>
            <a:spLocks noGrp="1"/>
          </p:cNvSpPr>
          <p:nvPr>
            <p:ph type="sldNum" sz="quarter" idx="5"/>
          </p:nvPr>
        </p:nvSpPr>
        <p:spPr>
          <a:noFill/>
        </p:spPr>
        <p:txBody>
          <a:bodyPr/>
          <a:lstStyle/>
          <a:p>
            <a:fld id="{59A5A379-9DB0-4ACF-8D89-8FCA8DC1E833}" type="slidenum">
              <a:rPr lang="en-US" smtClean="0">
                <a:ea typeface="ＭＳ Ｐゴシック" charset="-128"/>
                <a:cs typeface="ＭＳ Ｐゴシック" charset="-128"/>
              </a:rPr>
              <a:pPr/>
              <a:t>3</a:t>
            </a:fld>
            <a:endParaRPr lang="en-US" smtClean="0">
              <a:ea typeface="ＭＳ Ｐゴシック" charset="-128"/>
              <a:cs typeface="ＭＳ Ｐゴシック" charset="-128"/>
            </a:endParaRPr>
          </a:p>
        </p:txBody>
      </p:sp>
    </p:spTree>
    <p:extLst>
      <p:ext uri="{BB962C8B-B14F-4D97-AF65-F5344CB8AC3E}">
        <p14:creationId xmlns:p14="http://schemas.microsoft.com/office/powerpoint/2010/main" val="358741355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
          <p:cNvGrpSpPr>
            <a:grpSpLocks/>
          </p:cNvGrpSpPr>
          <p:nvPr/>
        </p:nvGrpSpPr>
        <p:grpSpPr bwMode="auto">
          <a:xfrm>
            <a:off x="0" y="0"/>
            <a:ext cx="5867400" cy="6858000"/>
            <a:chOff x="0" y="0"/>
            <a:chExt cx="3696" cy="4320"/>
          </a:xfrm>
        </p:grpSpPr>
        <p:sp>
          <p:nvSpPr>
            <p:cNvPr id="5" name="Rectangle 3"/>
            <p:cNvSpPr>
              <a:spLocks noChangeArrowheads="1"/>
            </p:cNvSpPr>
            <p:nvPr/>
          </p:nvSpPr>
          <p:spPr bwMode="auto">
            <a:xfrm>
              <a:off x="0" y="0"/>
              <a:ext cx="2880" cy="4320"/>
            </a:xfrm>
            <a:prstGeom prst="rect">
              <a:avLst/>
            </a:prstGeom>
            <a:solidFill>
              <a:schemeClr val="accent2"/>
            </a:solidFill>
            <a:ln w="9525">
              <a:noFill/>
              <a:miter lim="800000"/>
              <a:headEnd/>
              <a:tailEnd/>
            </a:ln>
            <a:effectLst/>
          </p:spPr>
          <p:txBody>
            <a:bodyPr wrap="none" anchor="ctr"/>
            <a:lstStyle/>
            <a:p>
              <a:pPr algn="ctr">
                <a:defRPr/>
              </a:pPr>
              <a:endParaRPr kumimoji="1" lang="en-US" dirty="0">
                <a:latin typeface="Times New Roman" pitchFamily="18" charset="0"/>
                <a:ea typeface="+mn-ea"/>
                <a:cs typeface="+mn-cs"/>
              </a:endParaRPr>
            </a:p>
          </p:txBody>
        </p:sp>
        <p:sp>
          <p:nvSpPr>
            <p:cNvPr id="6" name="AutoShape 4"/>
            <p:cNvSpPr>
              <a:spLocks noChangeArrowheads="1"/>
            </p:cNvSpPr>
            <p:nvPr/>
          </p:nvSpPr>
          <p:spPr bwMode="white">
            <a:xfrm>
              <a:off x="432" y="624"/>
              <a:ext cx="3264" cy="1200"/>
            </a:xfrm>
            <a:prstGeom prst="roundRect">
              <a:avLst>
                <a:gd name="adj" fmla="val 50000"/>
              </a:avLst>
            </a:prstGeom>
            <a:solidFill>
              <a:schemeClr val="bg1"/>
            </a:solidFill>
            <a:ln w="9525">
              <a:noFill/>
              <a:round/>
              <a:headEnd/>
              <a:tailEnd/>
            </a:ln>
            <a:effectLst/>
          </p:spPr>
          <p:txBody>
            <a:bodyPr wrap="none" anchor="ctr"/>
            <a:lstStyle/>
            <a:p>
              <a:pPr algn="ctr">
                <a:defRPr/>
              </a:pPr>
              <a:endParaRPr kumimoji="1" lang="en-US" dirty="0">
                <a:latin typeface="Times New Roman" pitchFamily="18" charset="0"/>
                <a:ea typeface="+mn-ea"/>
                <a:cs typeface="+mn-cs"/>
              </a:endParaRPr>
            </a:p>
          </p:txBody>
        </p:sp>
      </p:grpSp>
      <p:grpSp>
        <p:nvGrpSpPr>
          <p:cNvPr id="7" name="Group 5"/>
          <p:cNvGrpSpPr>
            <a:grpSpLocks/>
          </p:cNvGrpSpPr>
          <p:nvPr/>
        </p:nvGrpSpPr>
        <p:grpSpPr bwMode="auto">
          <a:xfrm>
            <a:off x="3632200" y="4889500"/>
            <a:ext cx="4876800" cy="319088"/>
            <a:chOff x="2288" y="3080"/>
            <a:chExt cx="3072" cy="201"/>
          </a:xfrm>
        </p:grpSpPr>
        <p:sp>
          <p:nvSpPr>
            <p:cNvPr id="8" name="AutoShape 6"/>
            <p:cNvSpPr>
              <a:spLocks noChangeArrowheads="1"/>
            </p:cNvSpPr>
            <p:nvPr/>
          </p:nvSpPr>
          <p:spPr bwMode="auto">
            <a:xfrm flipH="1">
              <a:off x="2288" y="3080"/>
              <a:ext cx="2914" cy="200"/>
            </a:xfrm>
            <a:prstGeom prst="roundRect">
              <a:avLst>
                <a:gd name="adj" fmla="val 0"/>
              </a:avLst>
            </a:prstGeom>
            <a:solidFill>
              <a:schemeClr val="hlink"/>
            </a:solidFill>
            <a:ln w="9525">
              <a:noFill/>
              <a:round/>
              <a:headEnd/>
              <a:tailEnd/>
            </a:ln>
            <a:effectLst/>
          </p:spPr>
          <p:txBody>
            <a:bodyPr wrap="none" anchor="ctr"/>
            <a:lstStyle/>
            <a:p>
              <a:pPr eaLnBrk="0" hangingPunct="0">
                <a:defRPr/>
              </a:pPr>
              <a:endParaRPr lang="en-US" sz="1800" dirty="0">
                <a:ea typeface="+mn-ea"/>
                <a:cs typeface="+mn-cs"/>
              </a:endParaRPr>
            </a:p>
          </p:txBody>
        </p:sp>
        <p:sp>
          <p:nvSpPr>
            <p:cNvPr id="9" name="AutoShape 7"/>
            <p:cNvSpPr>
              <a:spLocks noChangeArrowheads="1"/>
            </p:cNvSpPr>
            <p:nvPr/>
          </p:nvSpPr>
          <p:spPr bwMode="auto">
            <a:xfrm>
              <a:off x="5196" y="3080"/>
              <a:ext cx="164" cy="201"/>
            </a:xfrm>
            <a:prstGeom prst="flowChartDelay">
              <a:avLst/>
            </a:prstGeom>
            <a:solidFill>
              <a:schemeClr val="hlink"/>
            </a:solidFill>
            <a:ln w="9525">
              <a:noFill/>
              <a:miter lim="800000"/>
              <a:headEnd/>
              <a:tailEnd/>
            </a:ln>
            <a:effectLst/>
          </p:spPr>
          <p:txBody>
            <a:bodyPr wrap="none" anchor="ctr"/>
            <a:lstStyle/>
            <a:p>
              <a:pPr eaLnBrk="0" hangingPunct="0">
                <a:defRPr/>
              </a:pPr>
              <a:endParaRPr lang="en-US" sz="1800" dirty="0">
                <a:ea typeface="+mn-ea"/>
                <a:cs typeface="+mn-cs"/>
              </a:endParaRPr>
            </a:p>
          </p:txBody>
        </p:sp>
      </p:grpSp>
      <p:sp>
        <p:nvSpPr>
          <p:cNvPr id="70664" name="Rectangle 8"/>
          <p:cNvSpPr>
            <a:spLocks noGrp="1" noChangeArrowheads="1"/>
          </p:cNvSpPr>
          <p:nvPr>
            <p:ph type="subTitle" idx="1"/>
          </p:nvPr>
        </p:nvSpPr>
        <p:spPr>
          <a:xfrm>
            <a:off x="4673600" y="2927350"/>
            <a:ext cx="4013200" cy="1822450"/>
          </a:xfrm>
        </p:spPr>
        <p:txBody>
          <a:bodyPr anchor="b"/>
          <a:lstStyle>
            <a:lvl1pPr marL="0" indent="0">
              <a:buFont typeface="Wingdings" pitchFamily="2" charset="2"/>
              <a:buNone/>
              <a:defRPr>
                <a:solidFill>
                  <a:schemeClr val="tx2"/>
                </a:solidFill>
              </a:defRPr>
            </a:lvl1pPr>
          </a:lstStyle>
          <a:p>
            <a:r>
              <a:rPr lang="en-US"/>
              <a:t>Click to edit Master subtitle style</a:t>
            </a:r>
          </a:p>
        </p:txBody>
      </p:sp>
      <p:sp>
        <p:nvSpPr>
          <p:cNvPr id="70668" name="AutoShape 12"/>
          <p:cNvSpPr>
            <a:spLocks noGrp="1" noChangeArrowheads="1"/>
          </p:cNvSpPr>
          <p:nvPr>
            <p:ph type="ctrTitle" sz="quarter"/>
          </p:nvPr>
        </p:nvSpPr>
        <p:spPr>
          <a:xfrm>
            <a:off x="685800" y="990600"/>
            <a:ext cx="8229600" cy="1905000"/>
          </a:xfrm>
          <a:prstGeom prst="roundRect">
            <a:avLst>
              <a:gd name="adj" fmla="val 50000"/>
            </a:avLst>
          </a:prstGeom>
        </p:spPr>
        <p:txBody>
          <a:bodyPr anchor="ctr"/>
          <a:lstStyle>
            <a:lvl1pPr algn="ctr">
              <a:defRPr>
                <a:solidFill>
                  <a:schemeClr val="tx1"/>
                </a:solidFill>
              </a:defRPr>
            </a:lvl1pPr>
          </a:lstStyle>
          <a:p>
            <a:r>
              <a:rPr lang="en-US"/>
              <a:t>Click to edit Master title style</a:t>
            </a:r>
          </a:p>
        </p:txBody>
      </p:sp>
      <p:sp>
        <p:nvSpPr>
          <p:cNvPr id="10" name="Rectangle 11"/>
          <p:cNvSpPr>
            <a:spLocks noGrp="1" noChangeArrowheads="1"/>
          </p:cNvSpPr>
          <p:nvPr>
            <p:ph type="sldNum" sz="quarter" idx="10"/>
          </p:nvPr>
        </p:nvSpPr>
        <p:spPr>
          <a:xfrm>
            <a:off x="76200" y="6248400"/>
            <a:ext cx="587375" cy="488950"/>
          </a:xfrm>
        </p:spPr>
        <p:txBody>
          <a:bodyPr anchorCtr="0"/>
          <a:lstStyle>
            <a:lvl1pPr>
              <a:defRPr/>
            </a:lvl1pPr>
          </a:lstStyle>
          <a:p>
            <a:pPr>
              <a:defRPr/>
            </a:pPr>
            <a:fld id="{5C90F451-0A3E-429E-B4F7-D129F8BB6BF0}" type="slidenum">
              <a:rPr lang="en-US"/>
              <a:pPr>
                <a:defRPr/>
              </a:pPr>
              <a:t>‹#›</a:t>
            </a:fld>
            <a:endParaRPr lang="en-US" dirty="0"/>
          </a:p>
        </p:txBody>
      </p:sp>
    </p:spTree>
  </p:cSld>
  <p:clrMapOvr>
    <a:masterClrMapping/>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3"/>
          <p:cNvSpPr>
            <a:spLocks noGrp="1" noChangeArrowheads="1"/>
          </p:cNvSpPr>
          <p:nvPr>
            <p:ph type="sldNum" sz="quarter" idx="10"/>
          </p:nvPr>
        </p:nvSpPr>
        <p:spPr>
          <a:ln/>
        </p:spPr>
        <p:txBody>
          <a:bodyPr/>
          <a:lstStyle>
            <a:lvl1pPr>
              <a:defRPr/>
            </a:lvl1pPr>
          </a:lstStyle>
          <a:p>
            <a:pPr>
              <a:defRPr/>
            </a:pPr>
            <a:fld id="{7D3AE26C-0E8D-4B3B-B704-CA12BB6FD492}" type="slidenum">
              <a:rPr lang="en-US"/>
              <a:pPr>
                <a:defRPr/>
              </a:pPr>
              <a:t>‹#›</a:t>
            </a:fld>
            <a:endParaRPr lang="en-US" dirty="0"/>
          </a:p>
        </p:txBody>
      </p:sp>
    </p:spTree>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05600" y="762000"/>
            <a:ext cx="1981200" cy="532447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762000" y="762000"/>
            <a:ext cx="5791200" cy="532447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3"/>
          <p:cNvSpPr>
            <a:spLocks noGrp="1" noChangeArrowheads="1"/>
          </p:cNvSpPr>
          <p:nvPr>
            <p:ph type="sldNum" sz="quarter" idx="10"/>
          </p:nvPr>
        </p:nvSpPr>
        <p:spPr>
          <a:ln/>
        </p:spPr>
        <p:txBody>
          <a:bodyPr/>
          <a:lstStyle>
            <a:lvl1pPr>
              <a:defRPr/>
            </a:lvl1pPr>
          </a:lstStyle>
          <a:p>
            <a:pPr>
              <a:defRPr/>
            </a:pPr>
            <a:fld id="{17F757E7-B6D9-487B-9342-8D86585F2483}" type="slidenum">
              <a:rPr lang="en-US"/>
              <a:pPr>
                <a:defRPr/>
              </a:pPr>
              <a:t>‹#›</a:t>
            </a:fld>
            <a:endParaRPr lang="en-US" dirty="0"/>
          </a:p>
        </p:txBody>
      </p:sp>
    </p:spTree>
  </p:cSld>
  <p:clrMapOvr>
    <a:masterClrMapping/>
  </p:clrMapOvr>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1_Blank">
    <p:spTree>
      <p:nvGrpSpPr>
        <p:cNvPr id="1" name=""/>
        <p:cNvGrpSpPr/>
        <p:nvPr/>
      </p:nvGrpSpPr>
      <p:grpSpPr>
        <a:xfrm>
          <a:off x="0" y="0"/>
          <a:ext cx="0" cy="0"/>
          <a:chOff x="0" y="0"/>
          <a:chExt cx="0" cy="0"/>
        </a:xfrm>
      </p:grpSpPr>
      <p:sp>
        <p:nvSpPr>
          <p:cNvPr id="2" name="Rectangle 13"/>
          <p:cNvSpPr>
            <a:spLocks noGrp="1" noChangeArrowheads="1"/>
          </p:cNvSpPr>
          <p:nvPr>
            <p:ph type="sldNum" sz="quarter" idx="10"/>
          </p:nvPr>
        </p:nvSpPr>
        <p:spPr>
          <a:ln/>
        </p:spPr>
        <p:txBody>
          <a:bodyPr/>
          <a:lstStyle>
            <a:lvl1pPr>
              <a:defRPr/>
            </a:lvl1pPr>
          </a:lstStyle>
          <a:p>
            <a:pPr>
              <a:defRPr/>
            </a:pPr>
            <a:fld id="{330C48B1-BA8B-49A0-AF43-7B63EDFA9857}" type="slidenum">
              <a:rPr lang="en-US"/>
              <a:pPr>
                <a:defRPr/>
              </a:pPr>
              <a:t>‹#›</a:t>
            </a:fld>
            <a:endParaRPr lang="en-US" dirty="0"/>
          </a:p>
        </p:txBody>
      </p:sp>
    </p:spTree>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3"/>
          <p:cNvSpPr>
            <a:spLocks noGrp="1" noChangeArrowheads="1"/>
          </p:cNvSpPr>
          <p:nvPr>
            <p:ph type="sldNum" sz="quarter" idx="10"/>
          </p:nvPr>
        </p:nvSpPr>
        <p:spPr>
          <a:ln/>
        </p:spPr>
        <p:txBody>
          <a:bodyPr/>
          <a:lstStyle>
            <a:lvl1pPr>
              <a:defRPr/>
            </a:lvl1pPr>
          </a:lstStyle>
          <a:p>
            <a:pPr>
              <a:defRPr/>
            </a:pPr>
            <a:fld id="{D6C15B24-EFA3-4AE0-BEF5-9F5CB5063CBC}" type="slidenum">
              <a:rPr lang="en-US"/>
              <a:pPr>
                <a:defRPr/>
              </a:pPr>
              <a:t>‹#›</a:t>
            </a:fld>
            <a:endParaRPr lang="en-US" dirty="0"/>
          </a:p>
        </p:txBody>
      </p:sp>
    </p:spTree>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13"/>
          <p:cNvSpPr>
            <a:spLocks noGrp="1" noChangeArrowheads="1"/>
          </p:cNvSpPr>
          <p:nvPr>
            <p:ph type="sldNum" sz="quarter" idx="10"/>
          </p:nvPr>
        </p:nvSpPr>
        <p:spPr>
          <a:ln/>
        </p:spPr>
        <p:txBody>
          <a:bodyPr/>
          <a:lstStyle>
            <a:lvl1pPr>
              <a:defRPr/>
            </a:lvl1pPr>
          </a:lstStyle>
          <a:p>
            <a:pPr>
              <a:defRPr/>
            </a:pPr>
            <a:fld id="{BB8EB9BD-8757-4C0D-8C31-E4B862387EF6}" type="slidenum">
              <a:rPr lang="en-US"/>
              <a:pPr>
                <a:defRPr/>
              </a:pPr>
              <a:t>‹#›</a:t>
            </a:fld>
            <a:endParaRPr lang="en-US" dirty="0"/>
          </a:p>
        </p:txBody>
      </p:sp>
    </p:spTree>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2362200"/>
            <a:ext cx="3770313" cy="37242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760913" y="2362200"/>
            <a:ext cx="3770312" cy="37242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13"/>
          <p:cNvSpPr>
            <a:spLocks noGrp="1" noChangeArrowheads="1"/>
          </p:cNvSpPr>
          <p:nvPr>
            <p:ph type="sldNum" sz="quarter" idx="10"/>
          </p:nvPr>
        </p:nvSpPr>
        <p:spPr>
          <a:ln/>
        </p:spPr>
        <p:txBody>
          <a:bodyPr/>
          <a:lstStyle>
            <a:lvl1pPr>
              <a:defRPr/>
            </a:lvl1pPr>
          </a:lstStyle>
          <a:p>
            <a:pPr>
              <a:defRPr/>
            </a:pPr>
            <a:fld id="{05CEC137-F5A8-45A2-B565-7F2BB7285DDF}" type="slidenum">
              <a:rPr lang="en-US"/>
              <a:pPr>
                <a:defRPr/>
              </a:pPr>
              <a:t>‹#›</a:t>
            </a:fld>
            <a:endParaRPr lang="en-US" dirty="0"/>
          </a:p>
        </p:txBody>
      </p:sp>
    </p:spTree>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13"/>
          <p:cNvSpPr>
            <a:spLocks noGrp="1" noChangeArrowheads="1"/>
          </p:cNvSpPr>
          <p:nvPr>
            <p:ph type="sldNum" sz="quarter" idx="10"/>
          </p:nvPr>
        </p:nvSpPr>
        <p:spPr>
          <a:ln/>
        </p:spPr>
        <p:txBody>
          <a:bodyPr/>
          <a:lstStyle>
            <a:lvl1pPr>
              <a:defRPr/>
            </a:lvl1pPr>
          </a:lstStyle>
          <a:p>
            <a:pPr>
              <a:defRPr/>
            </a:pPr>
            <a:fld id="{215F0758-E6F2-41BC-91FB-23BC162156EF}" type="slidenum">
              <a:rPr lang="en-US"/>
              <a:pPr>
                <a:defRPr/>
              </a:pPr>
              <a:t>‹#›</a:t>
            </a:fld>
            <a:endParaRPr lang="en-US" dirty="0"/>
          </a:p>
        </p:txBody>
      </p:sp>
    </p:spTree>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13"/>
          <p:cNvSpPr>
            <a:spLocks noGrp="1" noChangeArrowheads="1"/>
          </p:cNvSpPr>
          <p:nvPr>
            <p:ph type="sldNum" sz="quarter" idx="10"/>
          </p:nvPr>
        </p:nvSpPr>
        <p:spPr>
          <a:ln/>
        </p:spPr>
        <p:txBody>
          <a:bodyPr/>
          <a:lstStyle>
            <a:lvl1pPr>
              <a:defRPr/>
            </a:lvl1pPr>
          </a:lstStyle>
          <a:p>
            <a:pPr>
              <a:defRPr/>
            </a:pPr>
            <a:fld id="{60A7CEB6-AC0D-430E-9F38-A8779C8074FB}" type="slidenum">
              <a:rPr lang="en-US"/>
              <a:pPr>
                <a:defRPr/>
              </a:pPr>
              <a:t>‹#›</a:t>
            </a:fld>
            <a:endParaRPr lang="en-US" dirty="0"/>
          </a:p>
        </p:txBody>
      </p:sp>
    </p:spTree>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grpSp>
        <p:nvGrpSpPr>
          <p:cNvPr id="2" name="Group 2"/>
          <p:cNvGrpSpPr>
            <a:grpSpLocks/>
          </p:cNvGrpSpPr>
          <p:nvPr userDrawn="1"/>
        </p:nvGrpSpPr>
        <p:grpSpPr bwMode="auto">
          <a:xfrm>
            <a:off x="0" y="0"/>
            <a:ext cx="7620000" cy="6858000"/>
            <a:chOff x="0" y="0"/>
            <a:chExt cx="4800" cy="4320"/>
          </a:xfrm>
        </p:grpSpPr>
        <p:grpSp>
          <p:nvGrpSpPr>
            <p:cNvPr id="3" name="Group 3"/>
            <p:cNvGrpSpPr>
              <a:grpSpLocks/>
            </p:cNvGrpSpPr>
            <p:nvPr userDrawn="1"/>
          </p:nvGrpSpPr>
          <p:grpSpPr bwMode="auto">
            <a:xfrm>
              <a:off x="0" y="0"/>
              <a:ext cx="2016" cy="4320"/>
              <a:chOff x="0" y="0"/>
              <a:chExt cx="2016" cy="4320"/>
            </a:xfrm>
          </p:grpSpPr>
          <p:sp>
            <p:nvSpPr>
              <p:cNvPr id="7" name="Rectangle 4"/>
              <p:cNvSpPr>
                <a:spLocks noChangeArrowheads="1"/>
              </p:cNvSpPr>
              <p:nvPr userDrawn="1"/>
            </p:nvSpPr>
            <p:spPr bwMode="auto">
              <a:xfrm>
                <a:off x="0" y="0"/>
                <a:ext cx="480" cy="4320"/>
              </a:xfrm>
              <a:prstGeom prst="rect">
                <a:avLst/>
              </a:prstGeom>
              <a:solidFill>
                <a:schemeClr val="accent2"/>
              </a:solidFill>
              <a:ln w="9525">
                <a:noFill/>
                <a:miter lim="800000"/>
                <a:headEnd/>
                <a:tailEnd/>
              </a:ln>
              <a:effectLst/>
            </p:spPr>
            <p:txBody>
              <a:bodyPr wrap="none" anchor="ctr"/>
              <a:lstStyle/>
              <a:p>
                <a:pPr eaLnBrk="0" hangingPunct="0">
                  <a:defRPr/>
                </a:pPr>
                <a:endParaRPr lang="en-US" sz="1800" dirty="0">
                  <a:ea typeface="+mn-ea"/>
                  <a:cs typeface="+mn-cs"/>
                </a:endParaRPr>
              </a:p>
            </p:txBody>
          </p:sp>
          <p:sp>
            <p:nvSpPr>
              <p:cNvPr id="8" name="Freeform 5"/>
              <p:cNvSpPr>
                <a:spLocks/>
              </p:cNvSpPr>
              <p:nvPr userDrawn="1"/>
            </p:nvSpPr>
            <p:spPr bwMode="auto">
              <a:xfrm>
                <a:off x="288" y="0"/>
                <a:ext cx="1728" cy="735"/>
              </a:xfrm>
              <a:custGeom>
                <a:avLst/>
                <a:gdLst/>
                <a:ahLst/>
                <a:cxnLst>
                  <a:cxn ang="0">
                    <a:pos x="1728" y="0"/>
                  </a:cxn>
                  <a:cxn ang="0">
                    <a:pos x="1728" y="480"/>
                  </a:cxn>
                  <a:cxn ang="0">
                    <a:pos x="380" y="482"/>
                  </a:cxn>
                  <a:cxn ang="0">
                    <a:pos x="354" y="480"/>
                  </a:cxn>
                  <a:cxn ang="0">
                    <a:pos x="308" y="489"/>
                  </a:cxn>
                  <a:cxn ang="0">
                    <a:pos x="246" y="531"/>
                  </a:cxn>
                  <a:cxn ang="0">
                    <a:pos x="206" y="597"/>
                  </a:cxn>
                  <a:cxn ang="0">
                    <a:pos x="192" y="666"/>
                  </a:cxn>
                  <a:cxn ang="0">
                    <a:pos x="192" y="735"/>
                  </a:cxn>
                  <a:cxn ang="0">
                    <a:pos x="0" y="735"/>
                  </a:cxn>
                  <a:cxn ang="0">
                    <a:pos x="0" y="480"/>
                  </a:cxn>
                  <a:cxn ang="0">
                    <a:pos x="0" y="0"/>
                  </a:cxn>
                  <a:cxn ang="0">
                    <a:pos x="1728" y="0"/>
                  </a:cxn>
                </a:cxnLst>
                <a:rect l="0" t="0" r="r" b="b"/>
                <a:pathLst>
                  <a:path w="1728" h="735">
                    <a:moveTo>
                      <a:pt x="1728" y="0"/>
                    </a:moveTo>
                    <a:lnTo>
                      <a:pt x="1728" y="480"/>
                    </a:lnTo>
                    <a:lnTo>
                      <a:pt x="380" y="482"/>
                    </a:lnTo>
                    <a:lnTo>
                      <a:pt x="354" y="480"/>
                    </a:lnTo>
                    <a:lnTo>
                      <a:pt x="308" y="489"/>
                    </a:lnTo>
                    <a:cubicBezTo>
                      <a:pt x="290" y="498"/>
                      <a:pt x="263" y="513"/>
                      <a:pt x="246" y="531"/>
                    </a:cubicBezTo>
                    <a:cubicBezTo>
                      <a:pt x="229" y="549"/>
                      <a:pt x="215" y="574"/>
                      <a:pt x="206" y="597"/>
                    </a:cubicBezTo>
                    <a:cubicBezTo>
                      <a:pt x="197" y="620"/>
                      <a:pt x="194" y="643"/>
                      <a:pt x="192" y="666"/>
                    </a:cubicBezTo>
                    <a:lnTo>
                      <a:pt x="192" y="735"/>
                    </a:lnTo>
                    <a:lnTo>
                      <a:pt x="0" y="735"/>
                    </a:lnTo>
                    <a:lnTo>
                      <a:pt x="0" y="480"/>
                    </a:lnTo>
                    <a:lnTo>
                      <a:pt x="0" y="0"/>
                    </a:lnTo>
                    <a:lnTo>
                      <a:pt x="1728" y="0"/>
                    </a:lnTo>
                    <a:close/>
                  </a:path>
                </a:pathLst>
              </a:custGeom>
              <a:solidFill>
                <a:schemeClr val="accent2"/>
              </a:solidFill>
              <a:ln w="9525" cap="flat" cmpd="sng">
                <a:noFill/>
                <a:prstDash val="solid"/>
                <a:miter lim="800000"/>
                <a:headEnd type="none" w="med" len="med"/>
                <a:tailEnd type="none" w="med" len="med"/>
              </a:ln>
              <a:effectLst/>
            </p:spPr>
            <p:txBody>
              <a:bodyPr wrap="none"/>
              <a:lstStyle/>
              <a:p>
                <a:pPr eaLnBrk="0" hangingPunct="0">
                  <a:defRPr/>
                </a:pPr>
                <a:endParaRPr lang="en-US" sz="1800" dirty="0">
                  <a:ea typeface="+mn-ea"/>
                  <a:cs typeface="+mn-cs"/>
                </a:endParaRPr>
              </a:p>
            </p:txBody>
          </p:sp>
        </p:grpSp>
        <p:grpSp>
          <p:nvGrpSpPr>
            <p:cNvPr id="4" name="Group 6"/>
            <p:cNvGrpSpPr>
              <a:grpSpLocks/>
            </p:cNvGrpSpPr>
            <p:nvPr/>
          </p:nvGrpSpPr>
          <p:grpSpPr bwMode="auto">
            <a:xfrm>
              <a:off x="144" y="1248"/>
              <a:ext cx="4656" cy="201"/>
              <a:chOff x="144" y="1248"/>
              <a:chExt cx="4656" cy="201"/>
            </a:xfrm>
          </p:grpSpPr>
          <p:sp>
            <p:nvSpPr>
              <p:cNvPr id="5" name="AutoShape 7"/>
              <p:cNvSpPr>
                <a:spLocks noChangeArrowheads="1"/>
              </p:cNvSpPr>
              <p:nvPr/>
            </p:nvSpPr>
            <p:spPr bwMode="auto">
              <a:xfrm>
                <a:off x="384" y="1248"/>
                <a:ext cx="4416" cy="200"/>
              </a:xfrm>
              <a:prstGeom prst="roundRect">
                <a:avLst>
                  <a:gd name="adj" fmla="val 0"/>
                </a:avLst>
              </a:prstGeom>
              <a:solidFill>
                <a:schemeClr val="hlink"/>
              </a:solidFill>
              <a:ln w="9525">
                <a:noFill/>
                <a:round/>
                <a:headEnd/>
                <a:tailEnd/>
              </a:ln>
              <a:effectLst/>
            </p:spPr>
            <p:txBody>
              <a:bodyPr wrap="none" anchor="ctr"/>
              <a:lstStyle/>
              <a:p>
                <a:pPr eaLnBrk="0" hangingPunct="0">
                  <a:defRPr/>
                </a:pPr>
                <a:endParaRPr lang="en-US" sz="1800" dirty="0">
                  <a:ea typeface="+mn-ea"/>
                  <a:cs typeface="+mn-cs"/>
                </a:endParaRPr>
              </a:p>
            </p:txBody>
          </p:sp>
          <p:sp>
            <p:nvSpPr>
              <p:cNvPr id="6" name="AutoShape 8"/>
              <p:cNvSpPr>
                <a:spLocks noChangeArrowheads="1"/>
              </p:cNvSpPr>
              <p:nvPr/>
            </p:nvSpPr>
            <p:spPr bwMode="auto">
              <a:xfrm flipH="1">
                <a:off x="144" y="1248"/>
                <a:ext cx="248" cy="201"/>
              </a:xfrm>
              <a:prstGeom prst="flowChartDelay">
                <a:avLst/>
              </a:prstGeom>
              <a:solidFill>
                <a:schemeClr val="hlink"/>
              </a:solidFill>
              <a:ln w="9525">
                <a:noFill/>
                <a:miter lim="800000"/>
                <a:headEnd/>
                <a:tailEnd/>
              </a:ln>
              <a:effectLst/>
            </p:spPr>
            <p:txBody>
              <a:bodyPr wrap="none" anchor="ctr"/>
              <a:lstStyle/>
              <a:p>
                <a:pPr eaLnBrk="0" hangingPunct="0">
                  <a:defRPr/>
                </a:pPr>
                <a:endParaRPr lang="en-US" sz="1800" dirty="0">
                  <a:ea typeface="+mn-ea"/>
                  <a:cs typeface="+mn-cs"/>
                </a:endParaRPr>
              </a:p>
            </p:txBody>
          </p:sp>
        </p:grpSp>
      </p:grpSp>
      <p:sp>
        <p:nvSpPr>
          <p:cNvPr id="9" name="Text Box 21"/>
          <p:cNvSpPr txBox="1">
            <a:spLocks noChangeArrowheads="1"/>
          </p:cNvSpPr>
          <p:nvPr userDrawn="1"/>
        </p:nvSpPr>
        <p:spPr bwMode="auto">
          <a:xfrm>
            <a:off x="-3175" y="3276600"/>
            <a:ext cx="492125" cy="2667000"/>
          </a:xfrm>
          <a:prstGeom prst="rect">
            <a:avLst/>
          </a:prstGeom>
          <a:noFill/>
          <a:ln w="9525">
            <a:noFill/>
            <a:miter lim="800000"/>
            <a:headEnd/>
            <a:tailEnd/>
          </a:ln>
          <a:effectLst/>
        </p:spPr>
        <p:txBody>
          <a:bodyPr rot="10800000" vert="eaVert">
            <a:spAutoFit/>
          </a:bodyPr>
          <a:lstStyle/>
          <a:p>
            <a:pPr eaLnBrk="0" hangingPunct="0">
              <a:spcBef>
                <a:spcPct val="50000"/>
              </a:spcBef>
              <a:defRPr/>
            </a:pPr>
            <a:r>
              <a:rPr lang="en-US" sz="2000" b="1" dirty="0">
                <a:ea typeface="+mn-ea"/>
                <a:cs typeface="+mn-cs"/>
              </a:rPr>
              <a:t>Lesson 1</a:t>
            </a:r>
          </a:p>
        </p:txBody>
      </p:sp>
      <p:sp>
        <p:nvSpPr>
          <p:cNvPr id="10" name="Footer Placeholder 3"/>
          <p:cNvSpPr txBox="1">
            <a:spLocks/>
          </p:cNvSpPr>
          <p:nvPr userDrawn="1"/>
        </p:nvSpPr>
        <p:spPr bwMode="auto">
          <a:xfrm>
            <a:off x="1676400" y="6230938"/>
            <a:ext cx="7164388" cy="474662"/>
          </a:xfrm>
          <a:prstGeom prst="rect">
            <a:avLst/>
          </a:prstGeom>
          <a:noFill/>
          <a:ln w="9525">
            <a:noFill/>
            <a:miter lim="800000"/>
            <a:headEnd/>
            <a:tailEnd/>
          </a:ln>
          <a:effectLst/>
        </p:spPr>
        <p:txBody>
          <a:bodyPr anchor="b"/>
          <a:lstStyle/>
          <a:p>
            <a:pPr algn="r">
              <a:defRPr/>
            </a:pPr>
            <a:r>
              <a:rPr lang="en-US" sz="1800" b="1" dirty="0">
                <a:latin typeface="Arial" pitchFamily="34" charset="0"/>
                <a:ea typeface="+mn-ea"/>
                <a:cs typeface="+mn-cs"/>
              </a:rPr>
              <a:t>Computer Literacy BASICS, 4</a:t>
            </a:r>
            <a:r>
              <a:rPr lang="en-US" sz="1800" b="1" baseline="30000" dirty="0">
                <a:latin typeface="Arial" pitchFamily="34" charset="0"/>
                <a:ea typeface="+mn-ea"/>
                <a:cs typeface="+mn-cs"/>
              </a:rPr>
              <a:t>th</a:t>
            </a:r>
            <a:r>
              <a:rPr lang="en-US" sz="1800" b="1" dirty="0">
                <a:latin typeface="Arial" pitchFamily="34" charset="0"/>
                <a:ea typeface="+mn-ea"/>
                <a:cs typeface="+mn-cs"/>
              </a:rPr>
              <a:t> Edition</a:t>
            </a:r>
          </a:p>
        </p:txBody>
      </p:sp>
      <p:sp>
        <p:nvSpPr>
          <p:cNvPr id="11" name="Text Box 14"/>
          <p:cNvSpPr txBox="1">
            <a:spLocks noChangeArrowheads="1"/>
          </p:cNvSpPr>
          <p:nvPr userDrawn="1"/>
        </p:nvSpPr>
        <p:spPr bwMode="auto">
          <a:xfrm>
            <a:off x="914400" y="6400800"/>
            <a:ext cx="3886200" cy="366713"/>
          </a:xfrm>
          <a:prstGeom prst="rect">
            <a:avLst/>
          </a:prstGeom>
          <a:noFill/>
          <a:ln w="9525">
            <a:noFill/>
            <a:miter lim="800000"/>
            <a:headEnd/>
            <a:tailEnd/>
          </a:ln>
          <a:effectLst/>
        </p:spPr>
        <p:txBody>
          <a:bodyPr>
            <a:spAutoFit/>
          </a:bodyPr>
          <a:lstStyle/>
          <a:p>
            <a:pPr eaLnBrk="0" hangingPunct="0">
              <a:spcBef>
                <a:spcPct val="50000"/>
              </a:spcBef>
              <a:defRPr/>
            </a:pPr>
            <a:r>
              <a:rPr lang="en-US" sz="1800" b="1" dirty="0">
                <a:latin typeface="Arial" pitchFamily="34" charset="0"/>
                <a:ea typeface="+mn-ea"/>
                <a:cs typeface="+mn-cs"/>
              </a:rPr>
              <a:t>Campbell</a:t>
            </a:r>
          </a:p>
        </p:txBody>
      </p:sp>
      <p:sp>
        <p:nvSpPr>
          <p:cNvPr id="12" name="Slide Number Placeholder 3"/>
          <p:cNvSpPr>
            <a:spLocks noGrp="1"/>
          </p:cNvSpPr>
          <p:nvPr>
            <p:ph type="sldNum" sz="quarter" idx="10"/>
          </p:nvPr>
        </p:nvSpPr>
        <p:spPr/>
        <p:txBody>
          <a:bodyPr/>
          <a:lstStyle>
            <a:lvl1pPr>
              <a:defRPr/>
            </a:lvl1pPr>
          </a:lstStyle>
          <a:p>
            <a:pPr>
              <a:defRPr/>
            </a:pPr>
            <a:fld id="{4D312E8B-5F4F-4B4B-8AA5-2A1C7E54A865}" type="slidenum">
              <a:rPr lang="en-US"/>
              <a:pPr>
                <a:defRPr/>
              </a:pPr>
              <a:t>‹#›</a:t>
            </a:fld>
            <a:endParaRPr lang="en-US" dirty="0"/>
          </a:p>
        </p:txBody>
      </p:sp>
    </p:spTree>
  </p:cSld>
  <p:clrMapOvr>
    <a:overrideClrMapping bg1="lt1" tx1="dk1" bg2="lt2" tx2="dk2" accent1="accent1" accent2="accent2" accent3="accent3" accent4="accent4" accent5="accent5" accent6="accent6" hlink="hlink" folHlink="folHlink"/>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13"/>
          <p:cNvSpPr>
            <a:spLocks noGrp="1" noChangeArrowheads="1"/>
          </p:cNvSpPr>
          <p:nvPr>
            <p:ph type="sldNum" sz="quarter" idx="10"/>
          </p:nvPr>
        </p:nvSpPr>
        <p:spPr>
          <a:ln/>
        </p:spPr>
        <p:txBody>
          <a:bodyPr/>
          <a:lstStyle>
            <a:lvl1pPr>
              <a:defRPr/>
            </a:lvl1pPr>
          </a:lstStyle>
          <a:p>
            <a:pPr>
              <a:defRPr/>
            </a:pPr>
            <a:fld id="{3E9174CB-B8C3-47DF-9328-E8437E8F454C}" type="slidenum">
              <a:rPr lang="en-US"/>
              <a:pPr>
                <a:defRPr/>
              </a:pPr>
              <a:t>‹#›</a:t>
            </a:fld>
            <a:endParaRPr lang="en-US" dirty="0"/>
          </a:p>
        </p:txBody>
      </p:sp>
    </p:spTree>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13"/>
          <p:cNvSpPr>
            <a:spLocks noGrp="1" noChangeArrowheads="1"/>
          </p:cNvSpPr>
          <p:nvPr>
            <p:ph type="sldNum" sz="quarter" idx="10"/>
          </p:nvPr>
        </p:nvSpPr>
        <p:spPr>
          <a:ln/>
        </p:spPr>
        <p:txBody>
          <a:bodyPr/>
          <a:lstStyle>
            <a:lvl1pPr>
              <a:defRPr/>
            </a:lvl1pPr>
          </a:lstStyle>
          <a:p>
            <a:pPr>
              <a:defRPr/>
            </a:pPr>
            <a:fld id="{247E762F-30F4-4D85-848A-DA7E0BA86467}" type="slidenum">
              <a:rPr lang="en-US"/>
              <a:pPr>
                <a:defRPr/>
              </a:pPr>
              <a:t>‹#›</a:t>
            </a:fld>
            <a:endParaRPr lang="en-US" dirty="0"/>
          </a:p>
        </p:txBody>
      </p:sp>
    </p:spTree>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1026" name="Group 2"/>
          <p:cNvGrpSpPr>
            <a:grpSpLocks/>
          </p:cNvGrpSpPr>
          <p:nvPr userDrawn="1"/>
        </p:nvGrpSpPr>
        <p:grpSpPr bwMode="auto">
          <a:xfrm>
            <a:off x="0" y="0"/>
            <a:ext cx="7620000" cy="6858000"/>
            <a:chOff x="0" y="0"/>
            <a:chExt cx="4800" cy="4320"/>
          </a:xfrm>
        </p:grpSpPr>
        <p:grpSp>
          <p:nvGrpSpPr>
            <p:cNvPr id="1033" name="Group 3"/>
            <p:cNvGrpSpPr>
              <a:grpSpLocks/>
            </p:cNvGrpSpPr>
            <p:nvPr userDrawn="1"/>
          </p:nvGrpSpPr>
          <p:grpSpPr bwMode="auto">
            <a:xfrm>
              <a:off x="0" y="0"/>
              <a:ext cx="2016" cy="4320"/>
              <a:chOff x="0" y="0"/>
              <a:chExt cx="2016" cy="4320"/>
            </a:xfrm>
          </p:grpSpPr>
          <p:sp>
            <p:nvSpPr>
              <p:cNvPr id="69636" name="Rectangle 4"/>
              <p:cNvSpPr>
                <a:spLocks noChangeArrowheads="1"/>
              </p:cNvSpPr>
              <p:nvPr userDrawn="1"/>
            </p:nvSpPr>
            <p:spPr bwMode="auto">
              <a:xfrm>
                <a:off x="0" y="0"/>
                <a:ext cx="480" cy="4320"/>
              </a:xfrm>
              <a:prstGeom prst="rect">
                <a:avLst/>
              </a:prstGeom>
              <a:solidFill>
                <a:schemeClr val="accent2"/>
              </a:solidFill>
              <a:ln w="9525">
                <a:noFill/>
                <a:miter lim="800000"/>
                <a:headEnd/>
                <a:tailEnd/>
              </a:ln>
              <a:effectLst/>
            </p:spPr>
            <p:txBody>
              <a:bodyPr wrap="none" anchor="ctr"/>
              <a:lstStyle/>
              <a:p>
                <a:pPr eaLnBrk="0" hangingPunct="0">
                  <a:defRPr/>
                </a:pPr>
                <a:endParaRPr lang="en-US" sz="1800" dirty="0">
                  <a:ea typeface="+mn-ea"/>
                  <a:cs typeface="+mn-cs"/>
                </a:endParaRPr>
              </a:p>
            </p:txBody>
          </p:sp>
          <p:sp>
            <p:nvSpPr>
              <p:cNvPr id="69637" name="Freeform 5"/>
              <p:cNvSpPr>
                <a:spLocks/>
              </p:cNvSpPr>
              <p:nvPr userDrawn="1"/>
            </p:nvSpPr>
            <p:spPr bwMode="auto">
              <a:xfrm>
                <a:off x="288" y="0"/>
                <a:ext cx="1728" cy="735"/>
              </a:xfrm>
              <a:custGeom>
                <a:avLst/>
                <a:gdLst/>
                <a:ahLst/>
                <a:cxnLst>
                  <a:cxn ang="0">
                    <a:pos x="1728" y="0"/>
                  </a:cxn>
                  <a:cxn ang="0">
                    <a:pos x="1728" y="480"/>
                  </a:cxn>
                  <a:cxn ang="0">
                    <a:pos x="380" y="482"/>
                  </a:cxn>
                  <a:cxn ang="0">
                    <a:pos x="354" y="480"/>
                  </a:cxn>
                  <a:cxn ang="0">
                    <a:pos x="308" y="489"/>
                  </a:cxn>
                  <a:cxn ang="0">
                    <a:pos x="246" y="531"/>
                  </a:cxn>
                  <a:cxn ang="0">
                    <a:pos x="206" y="597"/>
                  </a:cxn>
                  <a:cxn ang="0">
                    <a:pos x="192" y="666"/>
                  </a:cxn>
                  <a:cxn ang="0">
                    <a:pos x="192" y="735"/>
                  </a:cxn>
                  <a:cxn ang="0">
                    <a:pos x="0" y="735"/>
                  </a:cxn>
                  <a:cxn ang="0">
                    <a:pos x="0" y="480"/>
                  </a:cxn>
                  <a:cxn ang="0">
                    <a:pos x="0" y="0"/>
                  </a:cxn>
                  <a:cxn ang="0">
                    <a:pos x="1728" y="0"/>
                  </a:cxn>
                </a:cxnLst>
                <a:rect l="0" t="0" r="r" b="b"/>
                <a:pathLst>
                  <a:path w="1728" h="735">
                    <a:moveTo>
                      <a:pt x="1728" y="0"/>
                    </a:moveTo>
                    <a:lnTo>
                      <a:pt x="1728" y="480"/>
                    </a:lnTo>
                    <a:lnTo>
                      <a:pt x="380" y="482"/>
                    </a:lnTo>
                    <a:lnTo>
                      <a:pt x="354" y="480"/>
                    </a:lnTo>
                    <a:lnTo>
                      <a:pt x="308" y="489"/>
                    </a:lnTo>
                    <a:cubicBezTo>
                      <a:pt x="290" y="498"/>
                      <a:pt x="263" y="513"/>
                      <a:pt x="246" y="531"/>
                    </a:cubicBezTo>
                    <a:cubicBezTo>
                      <a:pt x="229" y="549"/>
                      <a:pt x="215" y="574"/>
                      <a:pt x="206" y="597"/>
                    </a:cubicBezTo>
                    <a:cubicBezTo>
                      <a:pt x="197" y="620"/>
                      <a:pt x="194" y="643"/>
                      <a:pt x="192" y="666"/>
                    </a:cubicBezTo>
                    <a:lnTo>
                      <a:pt x="192" y="735"/>
                    </a:lnTo>
                    <a:lnTo>
                      <a:pt x="0" y="735"/>
                    </a:lnTo>
                    <a:lnTo>
                      <a:pt x="0" y="480"/>
                    </a:lnTo>
                    <a:lnTo>
                      <a:pt x="0" y="0"/>
                    </a:lnTo>
                    <a:lnTo>
                      <a:pt x="1728" y="0"/>
                    </a:lnTo>
                    <a:close/>
                  </a:path>
                </a:pathLst>
              </a:custGeom>
              <a:solidFill>
                <a:schemeClr val="accent2"/>
              </a:solidFill>
              <a:ln w="9525" cap="flat" cmpd="sng">
                <a:noFill/>
                <a:prstDash val="solid"/>
                <a:miter lim="800000"/>
                <a:headEnd type="none" w="med" len="med"/>
                <a:tailEnd type="none" w="med" len="med"/>
              </a:ln>
              <a:effectLst/>
            </p:spPr>
            <p:txBody>
              <a:bodyPr wrap="none"/>
              <a:lstStyle/>
              <a:p>
                <a:pPr eaLnBrk="0" hangingPunct="0">
                  <a:defRPr/>
                </a:pPr>
                <a:endParaRPr lang="en-US" sz="1800" dirty="0">
                  <a:ea typeface="+mn-ea"/>
                  <a:cs typeface="+mn-cs"/>
                </a:endParaRPr>
              </a:p>
            </p:txBody>
          </p:sp>
        </p:grpSp>
        <p:grpSp>
          <p:nvGrpSpPr>
            <p:cNvPr id="1034" name="Group 6"/>
            <p:cNvGrpSpPr>
              <a:grpSpLocks/>
            </p:cNvGrpSpPr>
            <p:nvPr/>
          </p:nvGrpSpPr>
          <p:grpSpPr bwMode="auto">
            <a:xfrm>
              <a:off x="144" y="1248"/>
              <a:ext cx="4656" cy="201"/>
              <a:chOff x="144" y="1248"/>
              <a:chExt cx="4656" cy="201"/>
            </a:xfrm>
          </p:grpSpPr>
          <p:sp>
            <p:nvSpPr>
              <p:cNvPr id="69639" name="AutoShape 7"/>
              <p:cNvSpPr>
                <a:spLocks noChangeArrowheads="1"/>
              </p:cNvSpPr>
              <p:nvPr/>
            </p:nvSpPr>
            <p:spPr bwMode="auto">
              <a:xfrm>
                <a:off x="384" y="1248"/>
                <a:ext cx="4416" cy="200"/>
              </a:xfrm>
              <a:prstGeom prst="roundRect">
                <a:avLst>
                  <a:gd name="adj" fmla="val 0"/>
                </a:avLst>
              </a:prstGeom>
              <a:solidFill>
                <a:schemeClr val="hlink"/>
              </a:solidFill>
              <a:ln w="9525">
                <a:noFill/>
                <a:round/>
                <a:headEnd/>
                <a:tailEnd/>
              </a:ln>
              <a:effectLst/>
            </p:spPr>
            <p:txBody>
              <a:bodyPr wrap="none" anchor="ctr"/>
              <a:lstStyle/>
              <a:p>
                <a:pPr eaLnBrk="0" hangingPunct="0">
                  <a:defRPr/>
                </a:pPr>
                <a:endParaRPr lang="en-US" sz="1800" dirty="0">
                  <a:ea typeface="+mn-ea"/>
                  <a:cs typeface="+mn-cs"/>
                </a:endParaRPr>
              </a:p>
            </p:txBody>
          </p:sp>
          <p:sp>
            <p:nvSpPr>
              <p:cNvPr id="69640" name="AutoShape 8"/>
              <p:cNvSpPr>
                <a:spLocks noChangeArrowheads="1"/>
              </p:cNvSpPr>
              <p:nvPr/>
            </p:nvSpPr>
            <p:spPr bwMode="auto">
              <a:xfrm flipH="1">
                <a:off x="144" y="1248"/>
                <a:ext cx="248" cy="201"/>
              </a:xfrm>
              <a:prstGeom prst="flowChartDelay">
                <a:avLst/>
              </a:prstGeom>
              <a:solidFill>
                <a:schemeClr val="hlink"/>
              </a:solidFill>
              <a:ln w="9525">
                <a:noFill/>
                <a:miter lim="800000"/>
                <a:headEnd/>
                <a:tailEnd/>
              </a:ln>
              <a:effectLst/>
            </p:spPr>
            <p:txBody>
              <a:bodyPr wrap="none" anchor="ctr"/>
              <a:lstStyle/>
              <a:p>
                <a:pPr eaLnBrk="0" hangingPunct="0">
                  <a:defRPr/>
                </a:pPr>
                <a:endParaRPr lang="en-US" sz="1800" dirty="0">
                  <a:ea typeface="+mn-ea"/>
                  <a:cs typeface="+mn-cs"/>
                </a:endParaRPr>
              </a:p>
            </p:txBody>
          </p:sp>
        </p:grpSp>
      </p:grpSp>
      <p:sp>
        <p:nvSpPr>
          <p:cNvPr id="1027" name="AutoShape 9"/>
          <p:cNvSpPr>
            <a:spLocks noGrp="1" noChangeArrowheads="1"/>
          </p:cNvSpPr>
          <p:nvPr>
            <p:ph type="title"/>
          </p:nvPr>
        </p:nvSpPr>
        <p:spPr bwMode="auto">
          <a:xfrm>
            <a:off x="762000" y="762000"/>
            <a:ext cx="7924800" cy="1143000"/>
          </a:xfrm>
          <a:prstGeom prst="roundRect">
            <a:avLst>
              <a:gd name="adj" fmla="val 21667"/>
            </a:avLst>
          </a:prstGeom>
          <a:noFill/>
          <a:ln w="9525">
            <a:noFill/>
            <a:round/>
            <a:headEnd/>
            <a:tailEnd/>
          </a:ln>
        </p:spPr>
        <p:txBody>
          <a:bodyPr vert="horz" wrap="square" lIns="91440" tIns="45720" rIns="91440" bIns="45720" numCol="1" anchor="b" anchorCtr="0" compatLnSpc="1">
            <a:prstTxWarp prst="textNoShape">
              <a:avLst/>
            </a:prstTxWarp>
          </a:bodyPr>
          <a:lstStyle/>
          <a:p>
            <a:pPr lvl="0"/>
            <a:r>
              <a:rPr lang="en-US"/>
              <a:t>Click to edit Master title style</a:t>
            </a:r>
          </a:p>
        </p:txBody>
      </p:sp>
      <p:sp>
        <p:nvSpPr>
          <p:cNvPr id="1028" name="Rectangle 10"/>
          <p:cNvSpPr>
            <a:spLocks noGrp="1" noChangeArrowheads="1"/>
          </p:cNvSpPr>
          <p:nvPr>
            <p:ph type="body" idx="1"/>
          </p:nvPr>
        </p:nvSpPr>
        <p:spPr bwMode="auto">
          <a:xfrm>
            <a:off x="838200" y="2362200"/>
            <a:ext cx="7693025" cy="372427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9653" name="Text Box 21"/>
          <p:cNvSpPr txBox="1">
            <a:spLocks noChangeArrowheads="1"/>
          </p:cNvSpPr>
          <p:nvPr userDrawn="1"/>
        </p:nvSpPr>
        <p:spPr bwMode="auto">
          <a:xfrm>
            <a:off x="-6350" y="2743200"/>
            <a:ext cx="800100" cy="2667000"/>
          </a:xfrm>
          <a:prstGeom prst="rect">
            <a:avLst/>
          </a:prstGeom>
          <a:noFill/>
          <a:ln w="9525">
            <a:noFill/>
            <a:miter lim="800000"/>
            <a:headEnd/>
            <a:tailEnd/>
          </a:ln>
          <a:effectLst/>
        </p:spPr>
        <p:txBody>
          <a:bodyPr rot="10800000" vert="eaVert">
            <a:spAutoFit/>
          </a:bodyPr>
          <a:lstStyle/>
          <a:p>
            <a:pPr eaLnBrk="0" hangingPunct="0">
              <a:spcBef>
                <a:spcPct val="50000"/>
              </a:spcBef>
              <a:defRPr/>
            </a:pPr>
            <a:r>
              <a:rPr lang="en-US" sz="2000" b="1" dirty="0">
                <a:ea typeface="+mn-ea"/>
                <a:cs typeface="+mn-cs"/>
              </a:rPr>
              <a:t/>
            </a:r>
            <a:br>
              <a:rPr lang="en-US" sz="2000" b="1" dirty="0">
                <a:ea typeface="+mn-ea"/>
                <a:cs typeface="+mn-cs"/>
              </a:rPr>
            </a:br>
            <a:r>
              <a:rPr lang="en-US" sz="2000" b="1" dirty="0">
                <a:ea typeface="+mn-ea"/>
                <a:cs typeface="+mn-cs"/>
              </a:rPr>
              <a:t>Lesson 31</a:t>
            </a:r>
          </a:p>
        </p:txBody>
      </p:sp>
      <p:sp>
        <p:nvSpPr>
          <p:cNvPr id="1039" name="Text Box 15"/>
          <p:cNvSpPr txBox="1">
            <a:spLocks noChangeArrowheads="1"/>
          </p:cNvSpPr>
          <p:nvPr userDrawn="1"/>
        </p:nvSpPr>
        <p:spPr bwMode="auto">
          <a:xfrm>
            <a:off x="838200" y="6324600"/>
            <a:ext cx="2514600" cy="396875"/>
          </a:xfrm>
          <a:prstGeom prst="rect">
            <a:avLst/>
          </a:prstGeom>
          <a:noFill/>
          <a:ln w="9525">
            <a:noFill/>
            <a:miter lim="800000"/>
            <a:headEnd/>
            <a:tailEnd/>
          </a:ln>
          <a:effectLst/>
        </p:spPr>
        <p:txBody>
          <a:bodyPr>
            <a:spAutoFit/>
          </a:bodyPr>
          <a:lstStyle/>
          <a:p>
            <a:pPr eaLnBrk="0" hangingPunct="0">
              <a:spcBef>
                <a:spcPct val="50000"/>
              </a:spcBef>
              <a:defRPr/>
            </a:pPr>
            <a:r>
              <a:rPr lang="en-US" sz="2000" b="1">
                <a:ea typeface="+mn-ea"/>
                <a:cs typeface="+mn-cs"/>
              </a:rPr>
              <a:t>Morrison / Wells</a:t>
            </a:r>
          </a:p>
        </p:txBody>
      </p:sp>
      <p:sp>
        <p:nvSpPr>
          <p:cNvPr id="1040" name="Text Box 16"/>
          <p:cNvSpPr txBox="1">
            <a:spLocks noChangeArrowheads="1"/>
          </p:cNvSpPr>
          <p:nvPr userDrawn="1"/>
        </p:nvSpPr>
        <p:spPr bwMode="auto">
          <a:xfrm>
            <a:off x="3962400" y="6324600"/>
            <a:ext cx="5029200" cy="400050"/>
          </a:xfrm>
          <a:prstGeom prst="rect">
            <a:avLst/>
          </a:prstGeom>
          <a:noFill/>
          <a:ln w="9525">
            <a:noFill/>
            <a:miter lim="800000"/>
            <a:headEnd/>
            <a:tailEnd/>
          </a:ln>
          <a:effectLst/>
        </p:spPr>
        <p:txBody>
          <a:bodyPr>
            <a:spAutoFit/>
          </a:bodyPr>
          <a:lstStyle/>
          <a:p>
            <a:pPr algn="r">
              <a:defRPr/>
            </a:pPr>
            <a:r>
              <a:rPr lang="en-US" sz="2000" b="1" dirty="0">
                <a:latin typeface="Arial" pitchFamily="34" charset="0"/>
                <a:ea typeface="+mn-ea"/>
                <a:cs typeface="+mn-cs"/>
              </a:rPr>
              <a:t>CLB: A Comp Guide to IC3 4E</a:t>
            </a:r>
          </a:p>
        </p:txBody>
      </p:sp>
      <p:sp>
        <p:nvSpPr>
          <p:cNvPr id="69645" name="Rectangle 13"/>
          <p:cNvSpPr>
            <a:spLocks noGrp="1" noChangeArrowheads="1"/>
          </p:cNvSpPr>
          <p:nvPr>
            <p:ph type="sldNum" sz="quarter" idx="4"/>
          </p:nvPr>
        </p:nvSpPr>
        <p:spPr bwMode="auto">
          <a:xfrm>
            <a:off x="84138" y="6242050"/>
            <a:ext cx="587375" cy="488950"/>
          </a:xfrm>
          <a:prstGeom prst="rect">
            <a:avLst/>
          </a:prstGeom>
          <a:noFill/>
          <a:ln w="9525">
            <a:noFill/>
            <a:miter lim="800000"/>
            <a:headEnd/>
            <a:tailEnd/>
          </a:ln>
          <a:effectLst/>
        </p:spPr>
        <p:txBody>
          <a:bodyPr vert="horz" wrap="square" lIns="91440" tIns="45720" rIns="91440" bIns="45720" numCol="1" anchor="b" anchorCtr="1" compatLnSpc="1">
            <a:prstTxWarp prst="textNoShape">
              <a:avLst/>
            </a:prstTxWarp>
          </a:bodyPr>
          <a:lstStyle>
            <a:lvl1pPr eaLnBrk="1" hangingPunct="1">
              <a:defRPr sz="2600" b="1">
                <a:solidFill>
                  <a:schemeClr val="bg1"/>
                </a:solidFill>
                <a:latin typeface="Arial" charset="0"/>
                <a:ea typeface="+mn-ea"/>
                <a:cs typeface="+mn-cs"/>
              </a:defRPr>
            </a:lvl1pPr>
          </a:lstStyle>
          <a:p>
            <a:pPr>
              <a:defRPr/>
            </a:pPr>
            <a:fld id="{21E98360-D298-438C-96AE-A17950EB0D7C}" type="slidenum">
              <a:rPr lang="en-US"/>
              <a:pPr>
                <a:defRPr/>
              </a:pPr>
              <a:t>‹#›</a:t>
            </a:fld>
            <a:endParaRPr lang="en-US" dirty="0"/>
          </a:p>
        </p:txBody>
      </p:sp>
    </p:spTree>
  </p:cSld>
  <p:clrMap bg1="lt1" tx1="dk1" bg2="lt2" tx2="dk2" accent1="accent1" accent2="accent2" accent3="accent3" accent4="accent4" accent5="accent5" accent6="accent6" hlink="hlink" folHlink="folHlink"/>
  <p:sldLayoutIdLst>
    <p:sldLayoutId id="2147483682" r:id="rId1"/>
    <p:sldLayoutId id="2147483681" r:id="rId2"/>
    <p:sldLayoutId id="2147483680" r:id="rId3"/>
    <p:sldLayoutId id="2147483679" r:id="rId4"/>
    <p:sldLayoutId id="2147483678" r:id="rId5"/>
    <p:sldLayoutId id="2147483677" r:id="rId6"/>
    <p:sldLayoutId id="2147483683" r:id="rId7"/>
    <p:sldLayoutId id="2147483676" r:id="rId8"/>
    <p:sldLayoutId id="2147483675" r:id="rId9"/>
    <p:sldLayoutId id="2147483674" r:id="rId10"/>
    <p:sldLayoutId id="2147483673" r:id="rId11"/>
    <p:sldLayoutId id="2147483672" r:id="rId12"/>
  </p:sldLayoutIdLst>
  <p:transition/>
  <p:timing>
    <p:tnLst>
      <p:par>
        <p:cTn id="1" dur="indefinite" restart="never" nodeType="tmRoot"/>
      </p:par>
    </p:tnLst>
  </p:timing>
  <p:hf hdr="0"/>
  <p:txStyles>
    <p:titleStyle>
      <a:lvl1pPr algn="l" rtl="0" eaLnBrk="0" fontAlgn="base" hangingPunct="0">
        <a:lnSpc>
          <a:spcPct val="90000"/>
        </a:lnSpc>
        <a:spcBef>
          <a:spcPct val="0"/>
        </a:spcBef>
        <a:spcAft>
          <a:spcPct val="0"/>
        </a:spcAft>
        <a:defRPr sz="3600" b="1">
          <a:solidFill>
            <a:schemeClr val="tx2"/>
          </a:solidFill>
          <a:latin typeface="+mj-lt"/>
          <a:ea typeface="ＭＳ Ｐゴシック" charset="-128"/>
          <a:cs typeface="ＭＳ Ｐゴシック" charset="-128"/>
        </a:defRPr>
      </a:lvl1pPr>
      <a:lvl2pPr algn="l" rtl="0" eaLnBrk="0" fontAlgn="base" hangingPunct="0">
        <a:lnSpc>
          <a:spcPct val="90000"/>
        </a:lnSpc>
        <a:spcBef>
          <a:spcPct val="0"/>
        </a:spcBef>
        <a:spcAft>
          <a:spcPct val="0"/>
        </a:spcAft>
        <a:defRPr sz="3600" b="1">
          <a:solidFill>
            <a:schemeClr val="tx2"/>
          </a:solidFill>
          <a:latin typeface="Arial" charset="0"/>
          <a:ea typeface="ＭＳ Ｐゴシック" charset="-128"/>
          <a:cs typeface="ＭＳ Ｐゴシック" charset="-128"/>
        </a:defRPr>
      </a:lvl2pPr>
      <a:lvl3pPr algn="l" rtl="0" eaLnBrk="0" fontAlgn="base" hangingPunct="0">
        <a:lnSpc>
          <a:spcPct val="90000"/>
        </a:lnSpc>
        <a:spcBef>
          <a:spcPct val="0"/>
        </a:spcBef>
        <a:spcAft>
          <a:spcPct val="0"/>
        </a:spcAft>
        <a:defRPr sz="3600" b="1">
          <a:solidFill>
            <a:schemeClr val="tx2"/>
          </a:solidFill>
          <a:latin typeface="Arial" charset="0"/>
          <a:ea typeface="ＭＳ Ｐゴシック" charset="-128"/>
          <a:cs typeface="ＭＳ Ｐゴシック" charset="-128"/>
        </a:defRPr>
      </a:lvl3pPr>
      <a:lvl4pPr algn="l" rtl="0" eaLnBrk="0" fontAlgn="base" hangingPunct="0">
        <a:lnSpc>
          <a:spcPct val="90000"/>
        </a:lnSpc>
        <a:spcBef>
          <a:spcPct val="0"/>
        </a:spcBef>
        <a:spcAft>
          <a:spcPct val="0"/>
        </a:spcAft>
        <a:defRPr sz="3600" b="1">
          <a:solidFill>
            <a:schemeClr val="tx2"/>
          </a:solidFill>
          <a:latin typeface="Arial" charset="0"/>
          <a:ea typeface="ＭＳ Ｐゴシック" charset="-128"/>
          <a:cs typeface="ＭＳ Ｐゴシック" charset="-128"/>
        </a:defRPr>
      </a:lvl4pPr>
      <a:lvl5pPr algn="l" rtl="0" eaLnBrk="0" fontAlgn="base" hangingPunct="0">
        <a:lnSpc>
          <a:spcPct val="90000"/>
        </a:lnSpc>
        <a:spcBef>
          <a:spcPct val="0"/>
        </a:spcBef>
        <a:spcAft>
          <a:spcPct val="0"/>
        </a:spcAft>
        <a:defRPr sz="3600" b="1">
          <a:solidFill>
            <a:schemeClr val="tx2"/>
          </a:solidFill>
          <a:latin typeface="Arial" charset="0"/>
          <a:ea typeface="ＭＳ Ｐゴシック" charset="-128"/>
          <a:cs typeface="ＭＳ Ｐゴシック" charset="-128"/>
        </a:defRPr>
      </a:lvl5pPr>
      <a:lvl6pPr marL="457200" algn="l" rtl="0" fontAlgn="base">
        <a:lnSpc>
          <a:spcPct val="90000"/>
        </a:lnSpc>
        <a:spcBef>
          <a:spcPct val="0"/>
        </a:spcBef>
        <a:spcAft>
          <a:spcPct val="0"/>
        </a:spcAft>
        <a:defRPr sz="3600" b="1">
          <a:solidFill>
            <a:schemeClr val="tx2"/>
          </a:solidFill>
          <a:latin typeface="Arial" charset="0"/>
        </a:defRPr>
      </a:lvl6pPr>
      <a:lvl7pPr marL="914400" algn="l" rtl="0" fontAlgn="base">
        <a:lnSpc>
          <a:spcPct val="90000"/>
        </a:lnSpc>
        <a:spcBef>
          <a:spcPct val="0"/>
        </a:spcBef>
        <a:spcAft>
          <a:spcPct val="0"/>
        </a:spcAft>
        <a:defRPr sz="3600" b="1">
          <a:solidFill>
            <a:schemeClr val="tx2"/>
          </a:solidFill>
          <a:latin typeface="Arial" charset="0"/>
        </a:defRPr>
      </a:lvl7pPr>
      <a:lvl8pPr marL="1371600" algn="l" rtl="0" fontAlgn="base">
        <a:lnSpc>
          <a:spcPct val="90000"/>
        </a:lnSpc>
        <a:spcBef>
          <a:spcPct val="0"/>
        </a:spcBef>
        <a:spcAft>
          <a:spcPct val="0"/>
        </a:spcAft>
        <a:defRPr sz="3600" b="1">
          <a:solidFill>
            <a:schemeClr val="tx2"/>
          </a:solidFill>
          <a:latin typeface="Arial" charset="0"/>
        </a:defRPr>
      </a:lvl8pPr>
      <a:lvl9pPr marL="1828800" algn="l" rtl="0" fontAlgn="base">
        <a:lnSpc>
          <a:spcPct val="90000"/>
        </a:lnSpc>
        <a:spcBef>
          <a:spcPct val="0"/>
        </a:spcBef>
        <a:spcAft>
          <a:spcPct val="0"/>
        </a:spcAft>
        <a:defRPr sz="3600" b="1">
          <a:solidFill>
            <a:schemeClr val="tx2"/>
          </a:solidFill>
          <a:latin typeface="Arial" charset="0"/>
        </a:defRPr>
      </a:lvl9pPr>
    </p:titleStyle>
    <p:bodyStyle>
      <a:lvl1pPr marL="342900" indent="-342900" algn="l" rtl="0" eaLnBrk="0" fontAlgn="base" hangingPunct="0">
        <a:spcBef>
          <a:spcPct val="20000"/>
        </a:spcBef>
        <a:spcAft>
          <a:spcPct val="0"/>
        </a:spcAft>
        <a:buClr>
          <a:schemeClr val="tx1"/>
        </a:buClr>
        <a:buSzPct val="75000"/>
        <a:buFont typeface="Wingdings" charset="2"/>
        <a:buChar char="l"/>
        <a:defRPr sz="2800">
          <a:solidFill>
            <a:schemeClr val="tx1"/>
          </a:solidFill>
          <a:latin typeface="+mn-lt"/>
          <a:ea typeface="ＭＳ Ｐゴシック" charset="-128"/>
          <a:cs typeface="ＭＳ Ｐゴシック" charset="-128"/>
        </a:defRPr>
      </a:lvl1pPr>
      <a:lvl2pPr marL="742950" indent="-285750" algn="l" rtl="0" eaLnBrk="0" fontAlgn="base" hangingPunct="0">
        <a:spcBef>
          <a:spcPct val="20000"/>
        </a:spcBef>
        <a:spcAft>
          <a:spcPct val="0"/>
        </a:spcAft>
        <a:buClr>
          <a:schemeClr val="tx1"/>
        </a:buClr>
        <a:buSzPct val="75000"/>
        <a:buChar char="–"/>
        <a:defRPr sz="2400">
          <a:solidFill>
            <a:schemeClr val="tx1"/>
          </a:solidFill>
          <a:latin typeface="+mn-lt"/>
          <a:ea typeface="ＭＳ Ｐゴシック" charset="-128"/>
        </a:defRPr>
      </a:lvl2pPr>
      <a:lvl3pPr marL="1143000" indent="-228600" algn="l" rtl="0" eaLnBrk="0" fontAlgn="base" hangingPunct="0">
        <a:spcBef>
          <a:spcPct val="20000"/>
        </a:spcBef>
        <a:spcAft>
          <a:spcPct val="0"/>
        </a:spcAft>
        <a:buClr>
          <a:schemeClr val="tx1"/>
        </a:buClr>
        <a:buSzPct val="75000"/>
        <a:buFont typeface="Wingdings" charset="2"/>
        <a:buChar char="l"/>
        <a:defRPr sz="2000">
          <a:solidFill>
            <a:schemeClr val="tx1"/>
          </a:solidFill>
          <a:latin typeface="+mn-lt"/>
          <a:ea typeface="ＭＳ Ｐゴシック" charset="-128"/>
        </a:defRPr>
      </a:lvl3pPr>
      <a:lvl4pPr marL="1600200" indent="-228600" algn="l" rtl="0" eaLnBrk="0" fontAlgn="base" hangingPunct="0">
        <a:spcBef>
          <a:spcPct val="20000"/>
        </a:spcBef>
        <a:spcAft>
          <a:spcPct val="0"/>
        </a:spcAft>
        <a:buClr>
          <a:schemeClr val="tx1"/>
        </a:buClr>
        <a:buSzPct val="80000"/>
        <a:buChar char="–"/>
        <a:defRPr sz="2000">
          <a:solidFill>
            <a:schemeClr val="tx1"/>
          </a:solidFill>
          <a:latin typeface="+mn-lt"/>
          <a:ea typeface="ＭＳ Ｐゴシック" charset="-128"/>
        </a:defRPr>
      </a:lvl4pPr>
      <a:lvl5pPr marL="2057400" indent="-228600" algn="l" rtl="0" eaLnBrk="0" fontAlgn="base" hangingPunct="0">
        <a:spcBef>
          <a:spcPct val="20000"/>
        </a:spcBef>
        <a:spcAft>
          <a:spcPct val="0"/>
        </a:spcAft>
        <a:buClr>
          <a:schemeClr val="tx1"/>
        </a:buClr>
        <a:buSzPct val="65000"/>
        <a:buFont typeface="Wingdings" charset="2"/>
        <a:buChar char="l"/>
        <a:defRPr sz="2000">
          <a:solidFill>
            <a:schemeClr val="tx1"/>
          </a:solidFill>
          <a:latin typeface="+mn-lt"/>
          <a:ea typeface="ＭＳ Ｐゴシック" charset="-128"/>
        </a:defRPr>
      </a:lvl5pPr>
      <a:lvl6pPr marL="2514600" indent="-228600" algn="l" rtl="0" fontAlgn="base">
        <a:spcBef>
          <a:spcPct val="20000"/>
        </a:spcBef>
        <a:spcAft>
          <a:spcPct val="0"/>
        </a:spcAft>
        <a:buClr>
          <a:schemeClr val="tx1"/>
        </a:buClr>
        <a:buSzPct val="65000"/>
        <a:buFont typeface="Wingdings" pitchFamily="2" charset="2"/>
        <a:buChar char="l"/>
        <a:defRPr>
          <a:solidFill>
            <a:schemeClr val="tx1"/>
          </a:solidFill>
          <a:latin typeface="+mn-lt"/>
        </a:defRPr>
      </a:lvl6pPr>
      <a:lvl7pPr marL="2971800" indent="-228600" algn="l" rtl="0" fontAlgn="base">
        <a:spcBef>
          <a:spcPct val="20000"/>
        </a:spcBef>
        <a:spcAft>
          <a:spcPct val="0"/>
        </a:spcAft>
        <a:buClr>
          <a:schemeClr val="tx1"/>
        </a:buClr>
        <a:buSzPct val="65000"/>
        <a:buFont typeface="Wingdings" pitchFamily="2" charset="2"/>
        <a:buChar char="l"/>
        <a:defRPr>
          <a:solidFill>
            <a:schemeClr val="tx1"/>
          </a:solidFill>
          <a:latin typeface="+mn-lt"/>
        </a:defRPr>
      </a:lvl7pPr>
      <a:lvl8pPr marL="3429000" indent="-228600" algn="l" rtl="0" fontAlgn="base">
        <a:spcBef>
          <a:spcPct val="20000"/>
        </a:spcBef>
        <a:spcAft>
          <a:spcPct val="0"/>
        </a:spcAft>
        <a:buClr>
          <a:schemeClr val="tx1"/>
        </a:buClr>
        <a:buSzPct val="65000"/>
        <a:buFont typeface="Wingdings" pitchFamily="2" charset="2"/>
        <a:buChar char="l"/>
        <a:defRPr>
          <a:solidFill>
            <a:schemeClr val="tx1"/>
          </a:solidFill>
          <a:latin typeface="+mn-lt"/>
        </a:defRPr>
      </a:lvl8pPr>
      <a:lvl9pPr marL="3886200" indent="-228600" algn="l" rtl="0" fontAlgn="base">
        <a:spcBef>
          <a:spcPct val="20000"/>
        </a:spcBef>
        <a:spcAft>
          <a:spcPct val="0"/>
        </a:spcAft>
        <a:buClr>
          <a:schemeClr val="tx1"/>
        </a:buClr>
        <a:buSzPct val="65000"/>
        <a:buFont typeface="Wingdings" pitchFamily="2" charset="2"/>
        <a:buChar char="l"/>
        <a:defRPr>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Rectangle 11"/>
          <p:cNvSpPr>
            <a:spLocks noGrp="1" noChangeArrowheads="1"/>
          </p:cNvSpPr>
          <p:nvPr>
            <p:ph type="sldNum" sz="quarter" idx="10"/>
          </p:nvPr>
        </p:nvSpPr>
        <p:spPr>
          <a:noFill/>
        </p:spPr>
        <p:txBody>
          <a:bodyPr/>
          <a:lstStyle/>
          <a:p>
            <a:fld id="{14F3E950-12FF-4CDB-808F-08379EC9D6A1}" type="slidenum">
              <a:rPr lang="en-US" smtClean="0">
                <a:ea typeface="ＭＳ Ｐゴシック" charset="-128"/>
                <a:cs typeface="ＭＳ Ｐゴシック" charset="-128"/>
              </a:rPr>
              <a:pPr/>
              <a:t>1</a:t>
            </a:fld>
            <a:endParaRPr lang="en-US" smtClean="0">
              <a:ea typeface="ＭＳ Ｐゴシック" charset="-128"/>
              <a:cs typeface="ＭＳ Ｐゴシック" charset="-128"/>
            </a:endParaRPr>
          </a:p>
        </p:txBody>
      </p:sp>
      <p:sp>
        <p:nvSpPr>
          <p:cNvPr id="16386" name="AutoShape 2"/>
          <p:cNvSpPr>
            <a:spLocks noGrp="1" noChangeArrowheads="1"/>
          </p:cNvSpPr>
          <p:nvPr>
            <p:ph type="ctrTitle"/>
          </p:nvPr>
        </p:nvSpPr>
        <p:spPr/>
        <p:txBody>
          <a:bodyPr/>
          <a:lstStyle/>
          <a:p>
            <a:r>
              <a:rPr lang="en-US" sz="3200" smtClean="0"/>
              <a:t>Lesson 31</a:t>
            </a:r>
            <a:br>
              <a:rPr lang="en-US" sz="3200" smtClean="0"/>
            </a:br>
            <a:r>
              <a:rPr lang="en-US" sz="3200" smtClean="0"/>
              <a:t>Computer Safety</a:t>
            </a:r>
            <a:br>
              <a:rPr lang="en-US" sz="3200" smtClean="0"/>
            </a:br>
            <a:r>
              <a:rPr lang="en-US" sz="3200" smtClean="0"/>
              <a:t>and Ethics</a:t>
            </a:r>
          </a:p>
        </p:txBody>
      </p:sp>
      <p:sp>
        <p:nvSpPr>
          <p:cNvPr id="16387" name="Rectangle 3"/>
          <p:cNvSpPr>
            <a:spLocks noGrp="1" noChangeArrowheads="1"/>
          </p:cNvSpPr>
          <p:nvPr>
            <p:ph type="subTitle" idx="1"/>
          </p:nvPr>
        </p:nvSpPr>
        <p:spPr>
          <a:xfrm>
            <a:off x="4673600" y="2927350"/>
            <a:ext cx="4241800" cy="1822450"/>
          </a:xfrm>
        </p:spPr>
        <p:txBody>
          <a:bodyPr/>
          <a:lstStyle/>
          <a:p>
            <a:pPr eaLnBrk="1" hangingPunct="1"/>
            <a:r>
              <a:rPr lang="en-US" b="1" smtClean="0"/>
              <a:t>Computer Literacy BASICS: A Comprehensive Guide to IC</a:t>
            </a:r>
            <a:r>
              <a:rPr lang="en-US" b="1" baseline="30000" smtClean="0"/>
              <a:t>3</a:t>
            </a:r>
            <a:r>
              <a:rPr lang="en-US" b="1" smtClean="0"/>
              <a:t>, 4</a:t>
            </a:r>
            <a:r>
              <a:rPr lang="en-US" b="1" baseline="30000" smtClean="0"/>
              <a:t>th</a:t>
            </a:r>
            <a:r>
              <a:rPr lang="en-US" b="1" smtClean="0"/>
              <a:t> Edition</a:t>
            </a:r>
            <a:endParaRPr lang="en-US" dirty="0" smtClean="0"/>
          </a:p>
        </p:txBody>
      </p:sp>
      <p:sp>
        <p:nvSpPr>
          <p:cNvPr id="16388" name="Text Box 6"/>
          <p:cNvSpPr txBox="1">
            <a:spLocks noChangeArrowheads="1"/>
          </p:cNvSpPr>
          <p:nvPr/>
        </p:nvSpPr>
        <p:spPr bwMode="auto">
          <a:xfrm>
            <a:off x="609600" y="6248400"/>
            <a:ext cx="2667000" cy="366713"/>
          </a:xfrm>
          <a:prstGeom prst="rect">
            <a:avLst/>
          </a:prstGeom>
          <a:noFill/>
          <a:ln w="9525">
            <a:noFill/>
            <a:miter lim="800000"/>
            <a:headEnd/>
            <a:tailEnd/>
          </a:ln>
        </p:spPr>
        <p:txBody>
          <a:bodyPr>
            <a:prstTxWarp prst="textNoShape">
              <a:avLst/>
            </a:prstTxWarp>
            <a:spAutoFit/>
          </a:bodyPr>
          <a:lstStyle/>
          <a:p>
            <a:pPr eaLnBrk="0" hangingPunct="0">
              <a:spcBef>
                <a:spcPct val="50000"/>
              </a:spcBef>
            </a:pPr>
            <a:endParaRPr lang="en-US" sz="1800"/>
          </a:p>
        </p:txBody>
      </p:sp>
      <p:sp>
        <p:nvSpPr>
          <p:cNvPr id="16389" name="Text Box 7"/>
          <p:cNvSpPr txBox="1">
            <a:spLocks noChangeArrowheads="1"/>
          </p:cNvSpPr>
          <p:nvPr/>
        </p:nvSpPr>
        <p:spPr bwMode="auto">
          <a:xfrm>
            <a:off x="685800" y="6324600"/>
            <a:ext cx="2514600" cy="396875"/>
          </a:xfrm>
          <a:prstGeom prst="rect">
            <a:avLst/>
          </a:prstGeom>
          <a:noFill/>
          <a:ln w="9525">
            <a:noFill/>
            <a:miter lim="800000"/>
            <a:headEnd/>
            <a:tailEnd/>
          </a:ln>
        </p:spPr>
        <p:txBody>
          <a:bodyPr>
            <a:prstTxWarp prst="textNoShape">
              <a:avLst/>
            </a:prstTxWarp>
            <a:spAutoFit/>
          </a:bodyPr>
          <a:lstStyle/>
          <a:p>
            <a:pPr eaLnBrk="0" hangingPunct="0">
              <a:spcBef>
                <a:spcPct val="50000"/>
              </a:spcBef>
            </a:pPr>
            <a:r>
              <a:rPr lang="en-US" sz="2000" b="1"/>
              <a:t>Morrison / Wells</a:t>
            </a:r>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AutoShape 2"/>
          <p:cNvSpPr>
            <a:spLocks noGrp="1" noChangeArrowheads="1"/>
          </p:cNvSpPr>
          <p:nvPr>
            <p:ph type="title"/>
          </p:nvPr>
        </p:nvSpPr>
        <p:spPr/>
        <p:txBody>
          <a:bodyPr/>
          <a:lstStyle/>
          <a:p>
            <a:pPr eaLnBrk="1" hangingPunct="1"/>
            <a:r>
              <a:rPr lang="en-US"/>
              <a:t>Identifying Security Risks (continued)</a:t>
            </a:r>
          </a:p>
        </p:txBody>
      </p:sp>
      <p:sp>
        <p:nvSpPr>
          <p:cNvPr id="28674" name="Rectangle 3"/>
          <p:cNvSpPr>
            <a:spLocks noGrp="1" noChangeArrowheads="1"/>
          </p:cNvSpPr>
          <p:nvPr>
            <p:ph sz="half" idx="1"/>
          </p:nvPr>
        </p:nvSpPr>
        <p:spPr/>
        <p:txBody>
          <a:bodyPr/>
          <a:lstStyle/>
          <a:p>
            <a:pPr eaLnBrk="1" hangingPunct="1"/>
            <a:r>
              <a:rPr lang="en-US" b="1" smtClean="0"/>
              <a:t>Safeguarding Data Against Software Threats:</a:t>
            </a:r>
          </a:p>
          <a:p>
            <a:pPr eaLnBrk="1" hangingPunct="1"/>
            <a:r>
              <a:rPr lang="en-US" smtClean="0"/>
              <a:t>Use strong passwords, install latest security updates, use an up-to-date antivirus program.</a:t>
            </a:r>
          </a:p>
          <a:p>
            <a:pPr eaLnBrk="1" hangingPunct="1"/>
            <a:endParaRPr lang="en-US" smtClean="0"/>
          </a:p>
          <a:p>
            <a:pPr eaLnBrk="1" hangingPunct="1"/>
            <a:endParaRPr lang="en-US" smtClean="0"/>
          </a:p>
        </p:txBody>
      </p:sp>
      <p:pic>
        <p:nvPicPr>
          <p:cNvPr id="28675" name="Content Placeholder 2"/>
          <p:cNvPicPr>
            <a:picLocks noGrp="1" noChangeAspect="1"/>
          </p:cNvPicPr>
          <p:nvPr>
            <p:ph sz="half" idx="2"/>
          </p:nvPr>
        </p:nvPicPr>
        <p:blipFill>
          <a:blip r:embed="rId2" cstate="print"/>
          <a:srcRect/>
          <a:stretch>
            <a:fillRect/>
          </a:stretch>
        </p:blipFill>
        <p:spPr>
          <a:xfrm>
            <a:off x="4760913" y="2782888"/>
            <a:ext cx="3770312" cy="2882900"/>
          </a:xfrm>
        </p:spPr>
      </p:pic>
      <p:sp>
        <p:nvSpPr>
          <p:cNvPr id="28676" name="Rectangle 13"/>
          <p:cNvSpPr>
            <a:spLocks noGrp="1" noChangeArrowheads="1"/>
          </p:cNvSpPr>
          <p:nvPr>
            <p:ph type="sldNum" sz="quarter" idx="10"/>
          </p:nvPr>
        </p:nvSpPr>
        <p:spPr>
          <a:noFill/>
        </p:spPr>
        <p:txBody>
          <a:bodyPr/>
          <a:lstStyle/>
          <a:p>
            <a:fld id="{1000249A-633A-49D6-9BBB-BEADC8BB6045}" type="slidenum">
              <a:rPr lang="en-US" smtClean="0">
                <a:ea typeface="ＭＳ Ｐゴシック" charset="-128"/>
                <a:cs typeface="ＭＳ Ｐゴシック" charset="-128"/>
              </a:rPr>
              <a:pPr/>
              <a:t>10</a:t>
            </a:fld>
            <a:endParaRPr lang="en-US" smtClean="0">
              <a:ea typeface="ＭＳ Ｐゴシック" charset="-128"/>
              <a:cs typeface="ＭＳ Ｐゴシック" charset="-128"/>
            </a:endParaRPr>
          </a:p>
        </p:txBody>
      </p:sp>
      <p:sp>
        <p:nvSpPr>
          <p:cNvPr id="28677" name="Rectangle 13"/>
          <p:cNvSpPr txBox="1">
            <a:spLocks noGrp="1" noChangeArrowheads="1"/>
          </p:cNvSpPr>
          <p:nvPr/>
        </p:nvSpPr>
        <p:spPr bwMode="auto">
          <a:xfrm>
            <a:off x="84138" y="6242050"/>
            <a:ext cx="587375" cy="488950"/>
          </a:xfrm>
          <a:prstGeom prst="rect">
            <a:avLst/>
          </a:prstGeom>
          <a:noFill/>
          <a:ln w="9525">
            <a:noFill/>
            <a:miter lim="800000"/>
            <a:headEnd/>
            <a:tailEnd/>
          </a:ln>
        </p:spPr>
        <p:txBody>
          <a:bodyPr anchor="b" anchorCtr="1">
            <a:prstTxWarp prst="textNoShape">
              <a:avLst/>
            </a:prstTxWarp>
          </a:bodyPr>
          <a:lstStyle/>
          <a:p>
            <a:fld id="{9C2570F7-EAF8-4402-A3BB-9366E09CD88C}" type="slidenum">
              <a:rPr lang="en-US" sz="2600" b="1">
                <a:solidFill>
                  <a:schemeClr val="bg1"/>
                </a:solidFill>
              </a:rPr>
              <a:pPr/>
              <a:t>10</a:t>
            </a:fld>
            <a:endParaRPr lang="en-US" sz="2600" b="1">
              <a:solidFill>
                <a:schemeClr val="bg1"/>
              </a:solidFill>
            </a:endParaRPr>
          </a:p>
        </p:txBody>
      </p:sp>
      <p:sp>
        <p:nvSpPr>
          <p:cNvPr id="28678" name="Slide Number Placeholder 5"/>
          <p:cNvSpPr txBox="1">
            <a:spLocks noGrp="1"/>
          </p:cNvSpPr>
          <p:nvPr/>
        </p:nvSpPr>
        <p:spPr bwMode="auto">
          <a:xfrm>
            <a:off x="84138" y="6242050"/>
            <a:ext cx="587375" cy="488950"/>
          </a:xfrm>
          <a:prstGeom prst="rect">
            <a:avLst/>
          </a:prstGeom>
          <a:noFill/>
          <a:ln w="9525">
            <a:noFill/>
            <a:miter lim="800000"/>
            <a:headEnd/>
            <a:tailEnd/>
          </a:ln>
        </p:spPr>
        <p:txBody>
          <a:bodyPr anchor="b" anchorCtr="1">
            <a:prstTxWarp prst="textNoShape">
              <a:avLst/>
            </a:prstTxWarp>
          </a:bodyPr>
          <a:lstStyle/>
          <a:p>
            <a:fld id="{86381EF2-1DA2-42A7-BC3B-0A0F081332A3}" type="slidenum">
              <a:rPr lang="en-US" sz="2600" b="1">
                <a:solidFill>
                  <a:schemeClr val="bg1"/>
                </a:solidFill>
              </a:rPr>
              <a:pPr/>
              <a:t>10</a:t>
            </a:fld>
            <a:endParaRPr lang="en-US" sz="2600" b="1">
              <a:solidFill>
                <a:schemeClr val="bg1"/>
              </a:solidFill>
            </a:endParaRPr>
          </a:p>
        </p:txBody>
      </p:sp>
    </p:spTree>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AutoShape 2"/>
          <p:cNvSpPr>
            <a:spLocks noGrp="1" noChangeArrowheads="1"/>
          </p:cNvSpPr>
          <p:nvPr>
            <p:ph type="title"/>
          </p:nvPr>
        </p:nvSpPr>
        <p:spPr/>
        <p:txBody>
          <a:bodyPr/>
          <a:lstStyle/>
          <a:p>
            <a:pPr eaLnBrk="1" hangingPunct="1"/>
            <a:r>
              <a:rPr lang="en-US"/>
              <a:t>Identifying Security Risks (continued)</a:t>
            </a:r>
          </a:p>
        </p:txBody>
      </p:sp>
      <p:sp>
        <p:nvSpPr>
          <p:cNvPr id="29698" name="Rectangle 3"/>
          <p:cNvSpPr>
            <a:spLocks noGrp="1" noChangeArrowheads="1"/>
          </p:cNvSpPr>
          <p:nvPr>
            <p:ph idx="1"/>
          </p:nvPr>
        </p:nvSpPr>
        <p:spPr/>
        <p:txBody>
          <a:bodyPr/>
          <a:lstStyle/>
          <a:p>
            <a:pPr eaLnBrk="1" hangingPunct="1"/>
            <a:r>
              <a:rPr lang="en-US" sz="2600" b="1" smtClean="0"/>
              <a:t>Safeguarding Data Against Software Threats (continued):</a:t>
            </a:r>
          </a:p>
          <a:p>
            <a:pPr eaLnBrk="1" hangingPunct="1"/>
            <a:r>
              <a:rPr lang="en-US" sz="2600" smtClean="0"/>
              <a:t>A strong password is both complex and secure.</a:t>
            </a:r>
          </a:p>
          <a:p>
            <a:r>
              <a:rPr lang="en-US" sz="2600" smtClean="0"/>
              <a:t>Strong passwords are more resistant to brute force attacks, which use a script or program to log on to an account using hundreds of words or phrases stored in a dictionary file.</a:t>
            </a:r>
          </a:p>
          <a:p>
            <a:r>
              <a:rPr lang="en-US" sz="2600" smtClean="0"/>
              <a:t>A keylogger is a malicious program that records keystrokes.</a:t>
            </a:r>
          </a:p>
          <a:p>
            <a:pPr eaLnBrk="1" hangingPunct="1"/>
            <a:endParaRPr lang="en-US" smtClean="0"/>
          </a:p>
        </p:txBody>
      </p:sp>
      <p:sp>
        <p:nvSpPr>
          <p:cNvPr id="29699" name="Rectangle 13"/>
          <p:cNvSpPr>
            <a:spLocks noGrp="1" noChangeArrowheads="1"/>
          </p:cNvSpPr>
          <p:nvPr>
            <p:ph type="sldNum" sz="quarter" idx="10"/>
          </p:nvPr>
        </p:nvSpPr>
        <p:spPr>
          <a:noFill/>
        </p:spPr>
        <p:txBody>
          <a:bodyPr/>
          <a:lstStyle/>
          <a:p>
            <a:fld id="{2809BDBD-FC18-4EFD-8E0D-3502636868E1}" type="slidenum">
              <a:rPr lang="en-US" smtClean="0">
                <a:ea typeface="ＭＳ Ｐゴシック" charset="-128"/>
                <a:cs typeface="ＭＳ Ｐゴシック" charset="-128"/>
              </a:rPr>
              <a:pPr/>
              <a:t>11</a:t>
            </a:fld>
            <a:endParaRPr lang="en-US" smtClean="0">
              <a:ea typeface="ＭＳ Ｐゴシック" charset="-128"/>
              <a:cs typeface="ＭＳ Ｐゴシック" charset="-128"/>
            </a:endParaRPr>
          </a:p>
        </p:txBody>
      </p:sp>
      <p:sp>
        <p:nvSpPr>
          <p:cNvPr id="29700" name="Rectangle 13"/>
          <p:cNvSpPr txBox="1">
            <a:spLocks noGrp="1" noChangeArrowheads="1"/>
          </p:cNvSpPr>
          <p:nvPr/>
        </p:nvSpPr>
        <p:spPr bwMode="auto">
          <a:xfrm>
            <a:off x="84138" y="6242050"/>
            <a:ext cx="587375" cy="488950"/>
          </a:xfrm>
          <a:prstGeom prst="rect">
            <a:avLst/>
          </a:prstGeom>
          <a:noFill/>
          <a:ln w="9525">
            <a:noFill/>
            <a:miter lim="800000"/>
            <a:headEnd/>
            <a:tailEnd/>
          </a:ln>
        </p:spPr>
        <p:txBody>
          <a:bodyPr anchor="b" anchorCtr="1">
            <a:prstTxWarp prst="textNoShape">
              <a:avLst/>
            </a:prstTxWarp>
          </a:bodyPr>
          <a:lstStyle/>
          <a:p>
            <a:fld id="{5EA39F0F-D046-4915-9922-3E7539C56AB6}" type="slidenum">
              <a:rPr lang="en-US" sz="2600" b="1">
                <a:solidFill>
                  <a:schemeClr val="bg1"/>
                </a:solidFill>
              </a:rPr>
              <a:pPr/>
              <a:t>11</a:t>
            </a:fld>
            <a:endParaRPr lang="en-US" sz="2600" b="1">
              <a:solidFill>
                <a:schemeClr val="bg1"/>
              </a:solidFill>
            </a:endParaRPr>
          </a:p>
        </p:txBody>
      </p:sp>
      <p:sp>
        <p:nvSpPr>
          <p:cNvPr id="29701" name="Slide Number Placeholder 5"/>
          <p:cNvSpPr txBox="1">
            <a:spLocks noGrp="1"/>
          </p:cNvSpPr>
          <p:nvPr/>
        </p:nvSpPr>
        <p:spPr bwMode="auto">
          <a:xfrm>
            <a:off x="84138" y="6242050"/>
            <a:ext cx="587375" cy="488950"/>
          </a:xfrm>
          <a:prstGeom prst="rect">
            <a:avLst/>
          </a:prstGeom>
          <a:noFill/>
          <a:ln w="9525">
            <a:noFill/>
            <a:miter lim="800000"/>
            <a:headEnd/>
            <a:tailEnd/>
          </a:ln>
        </p:spPr>
        <p:txBody>
          <a:bodyPr anchor="b" anchorCtr="1">
            <a:prstTxWarp prst="textNoShape">
              <a:avLst/>
            </a:prstTxWarp>
          </a:bodyPr>
          <a:lstStyle/>
          <a:p>
            <a:fld id="{CBDE4438-2233-449A-A956-D6D4DFF7E6A2}" type="slidenum">
              <a:rPr lang="en-US" sz="2600" b="1">
                <a:solidFill>
                  <a:schemeClr val="bg1"/>
                </a:solidFill>
              </a:rPr>
              <a:pPr/>
              <a:t>11</a:t>
            </a:fld>
            <a:endParaRPr lang="en-US" sz="2600" b="1">
              <a:solidFill>
                <a:schemeClr val="bg1"/>
              </a:solidFill>
            </a:endParaRPr>
          </a:p>
        </p:txBody>
      </p:sp>
    </p:spTree>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AutoShape 2"/>
          <p:cNvSpPr>
            <a:spLocks noGrp="1" noChangeArrowheads="1"/>
          </p:cNvSpPr>
          <p:nvPr>
            <p:ph type="title"/>
          </p:nvPr>
        </p:nvSpPr>
        <p:spPr/>
        <p:txBody>
          <a:bodyPr/>
          <a:lstStyle/>
          <a:p>
            <a:pPr eaLnBrk="1" hangingPunct="1"/>
            <a:r>
              <a:rPr lang="en-US"/>
              <a:t>Identifying Security Risks (continued)</a:t>
            </a:r>
          </a:p>
        </p:txBody>
      </p:sp>
      <p:sp>
        <p:nvSpPr>
          <p:cNvPr id="30722" name="Rectangle 3"/>
          <p:cNvSpPr>
            <a:spLocks noGrp="1" noChangeArrowheads="1"/>
          </p:cNvSpPr>
          <p:nvPr>
            <p:ph sz="half" idx="1"/>
          </p:nvPr>
        </p:nvSpPr>
        <p:spPr/>
        <p:txBody>
          <a:bodyPr/>
          <a:lstStyle/>
          <a:p>
            <a:pPr eaLnBrk="1" hangingPunct="1"/>
            <a:r>
              <a:rPr lang="en-US" sz="2100" b="1" smtClean="0"/>
              <a:t>Safeguarding Data Against Software Threats (continued):</a:t>
            </a:r>
          </a:p>
          <a:p>
            <a:r>
              <a:rPr lang="en-US" sz="2100" smtClean="0"/>
              <a:t>Hackers often use spyware to control your browser, a practice called browser hijacking.</a:t>
            </a:r>
          </a:p>
          <a:p>
            <a:r>
              <a:rPr lang="en-US" sz="2100" smtClean="0"/>
              <a:t>You can also use antispyware software such as Windows Defender to protect your system. </a:t>
            </a:r>
          </a:p>
        </p:txBody>
      </p:sp>
      <p:pic>
        <p:nvPicPr>
          <p:cNvPr id="30723" name="Content Placeholder 2"/>
          <p:cNvPicPr>
            <a:picLocks noGrp="1" noChangeAspect="1"/>
          </p:cNvPicPr>
          <p:nvPr>
            <p:ph sz="half" idx="2"/>
          </p:nvPr>
        </p:nvPicPr>
        <p:blipFill>
          <a:blip r:embed="rId2" cstate="print"/>
          <a:srcRect/>
          <a:stretch>
            <a:fillRect/>
          </a:stretch>
        </p:blipFill>
        <p:spPr>
          <a:xfrm>
            <a:off x="4760913" y="2741613"/>
            <a:ext cx="3770312" cy="2965450"/>
          </a:xfrm>
        </p:spPr>
      </p:pic>
      <p:sp>
        <p:nvSpPr>
          <p:cNvPr id="30724" name="Rectangle 13"/>
          <p:cNvSpPr>
            <a:spLocks noGrp="1" noChangeArrowheads="1"/>
          </p:cNvSpPr>
          <p:nvPr>
            <p:ph type="sldNum" sz="quarter" idx="10"/>
          </p:nvPr>
        </p:nvSpPr>
        <p:spPr>
          <a:noFill/>
        </p:spPr>
        <p:txBody>
          <a:bodyPr/>
          <a:lstStyle/>
          <a:p>
            <a:fld id="{17F2BFA0-6236-46CE-B425-282247B6DFCD}" type="slidenum">
              <a:rPr lang="en-US" smtClean="0">
                <a:ea typeface="ＭＳ Ｐゴシック" charset="-128"/>
                <a:cs typeface="ＭＳ Ｐゴシック" charset="-128"/>
              </a:rPr>
              <a:pPr/>
              <a:t>12</a:t>
            </a:fld>
            <a:endParaRPr lang="en-US" smtClean="0">
              <a:ea typeface="ＭＳ Ｐゴシック" charset="-128"/>
              <a:cs typeface="ＭＳ Ｐゴシック" charset="-128"/>
            </a:endParaRPr>
          </a:p>
        </p:txBody>
      </p:sp>
      <p:sp>
        <p:nvSpPr>
          <p:cNvPr id="30725" name="Rectangle 13"/>
          <p:cNvSpPr txBox="1">
            <a:spLocks noGrp="1" noChangeArrowheads="1"/>
          </p:cNvSpPr>
          <p:nvPr/>
        </p:nvSpPr>
        <p:spPr bwMode="auto">
          <a:xfrm>
            <a:off x="84138" y="6242050"/>
            <a:ext cx="587375" cy="488950"/>
          </a:xfrm>
          <a:prstGeom prst="rect">
            <a:avLst/>
          </a:prstGeom>
          <a:noFill/>
          <a:ln w="9525">
            <a:noFill/>
            <a:miter lim="800000"/>
            <a:headEnd/>
            <a:tailEnd/>
          </a:ln>
        </p:spPr>
        <p:txBody>
          <a:bodyPr anchor="b" anchorCtr="1">
            <a:prstTxWarp prst="textNoShape">
              <a:avLst/>
            </a:prstTxWarp>
          </a:bodyPr>
          <a:lstStyle/>
          <a:p>
            <a:fld id="{83DC84B8-B91B-464D-B7E1-463FE4C4AD37}" type="slidenum">
              <a:rPr lang="en-US" sz="2600" b="1">
                <a:solidFill>
                  <a:schemeClr val="bg1"/>
                </a:solidFill>
              </a:rPr>
              <a:pPr/>
              <a:t>12</a:t>
            </a:fld>
            <a:endParaRPr lang="en-US" sz="2600" b="1">
              <a:solidFill>
                <a:schemeClr val="bg1"/>
              </a:solidFill>
            </a:endParaRPr>
          </a:p>
        </p:txBody>
      </p:sp>
      <p:sp>
        <p:nvSpPr>
          <p:cNvPr id="30726" name="Slide Number Placeholder 5"/>
          <p:cNvSpPr txBox="1">
            <a:spLocks noGrp="1"/>
          </p:cNvSpPr>
          <p:nvPr/>
        </p:nvSpPr>
        <p:spPr bwMode="auto">
          <a:xfrm>
            <a:off x="84138" y="6242050"/>
            <a:ext cx="587375" cy="488950"/>
          </a:xfrm>
          <a:prstGeom prst="rect">
            <a:avLst/>
          </a:prstGeom>
          <a:noFill/>
          <a:ln w="9525">
            <a:noFill/>
            <a:miter lim="800000"/>
            <a:headEnd/>
            <a:tailEnd/>
          </a:ln>
        </p:spPr>
        <p:txBody>
          <a:bodyPr anchor="b" anchorCtr="1">
            <a:prstTxWarp prst="textNoShape">
              <a:avLst/>
            </a:prstTxWarp>
          </a:bodyPr>
          <a:lstStyle/>
          <a:p>
            <a:fld id="{DCCD10E1-0B1E-4D59-9F39-C58A40045A8C}" type="slidenum">
              <a:rPr lang="en-US" sz="2600" b="1">
                <a:solidFill>
                  <a:schemeClr val="bg1"/>
                </a:solidFill>
              </a:rPr>
              <a:pPr/>
              <a:t>12</a:t>
            </a:fld>
            <a:endParaRPr lang="en-US" sz="2600" b="1">
              <a:solidFill>
                <a:schemeClr val="bg1"/>
              </a:solidFill>
            </a:endParaRPr>
          </a:p>
        </p:txBody>
      </p:sp>
    </p:spTree>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Rectangle 13"/>
          <p:cNvSpPr>
            <a:spLocks noGrp="1" noChangeArrowheads="1"/>
          </p:cNvSpPr>
          <p:nvPr>
            <p:ph type="sldNum" sz="quarter" idx="10"/>
          </p:nvPr>
        </p:nvSpPr>
        <p:spPr>
          <a:noFill/>
        </p:spPr>
        <p:txBody>
          <a:bodyPr/>
          <a:lstStyle/>
          <a:p>
            <a:fld id="{469B4771-6789-497A-9445-76681C310618}" type="slidenum">
              <a:rPr lang="en-US" smtClean="0">
                <a:ea typeface="ＭＳ Ｐゴシック" charset="-128"/>
                <a:cs typeface="ＭＳ Ｐゴシック" charset="-128"/>
              </a:rPr>
              <a:pPr/>
              <a:t>13</a:t>
            </a:fld>
            <a:endParaRPr lang="en-US" smtClean="0">
              <a:ea typeface="ＭＳ Ｐゴシック" charset="-128"/>
              <a:cs typeface="ＭＳ Ｐゴシック" charset="-128"/>
            </a:endParaRPr>
          </a:p>
        </p:txBody>
      </p:sp>
      <p:sp>
        <p:nvSpPr>
          <p:cNvPr id="31746" name="Rectangle 13"/>
          <p:cNvSpPr txBox="1">
            <a:spLocks noGrp="1" noChangeArrowheads="1"/>
          </p:cNvSpPr>
          <p:nvPr/>
        </p:nvSpPr>
        <p:spPr bwMode="auto">
          <a:xfrm>
            <a:off x="84138" y="6242050"/>
            <a:ext cx="587375" cy="488950"/>
          </a:xfrm>
          <a:prstGeom prst="rect">
            <a:avLst/>
          </a:prstGeom>
          <a:noFill/>
          <a:ln w="9525">
            <a:noFill/>
            <a:miter lim="800000"/>
            <a:headEnd/>
            <a:tailEnd/>
          </a:ln>
        </p:spPr>
        <p:txBody>
          <a:bodyPr anchor="b" anchorCtr="1">
            <a:prstTxWarp prst="textNoShape">
              <a:avLst/>
            </a:prstTxWarp>
          </a:bodyPr>
          <a:lstStyle/>
          <a:p>
            <a:fld id="{9C955494-7DE9-4A84-A34E-080B0BA8571F}" type="slidenum">
              <a:rPr lang="en-US" sz="2600" b="1">
                <a:solidFill>
                  <a:schemeClr val="bg1"/>
                </a:solidFill>
              </a:rPr>
              <a:pPr/>
              <a:t>13</a:t>
            </a:fld>
            <a:endParaRPr lang="en-US" sz="2600" b="1">
              <a:solidFill>
                <a:schemeClr val="bg1"/>
              </a:solidFill>
            </a:endParaRPr>
          </a:p>
        </p:txBody>
      </p:sp>
      <p:sp>
        <p:nvSpPr>
          <p:cNvPr id="31747" name="Slide Number Placeholder 5"/>
          <p:cNvSpPr txBox="1">
            <a:spLocks noGrp="1"/>
          </p:cNvSpPr>
          <p:nvPr/>
        </p:nvSpPr>
        <p:spPr bwMode="auto">
          <a:xfrm>
            <a:off x="84138" y="6242050"/>
            <a:ext cx="587375" cy="488950"/>
          </a:xfrm>
          <a:prstGeom prst="rect">
            <a:avLst/>
          </a:prstGeom>
          <a:noFill/>
          <a:ln w="9525">
            <a:noFill/>
            <a:miter lim="800000"/>
            <a:headEnd/>
            <a:tailEnd/>
          </a:ln>
        </p:spPr>
        <p:txBody>
          <a:bodyPr anchor="b" anchorCtr="1">
            <a:prstTxWarp prst="textNoShape">
              <a:avLst/>
            </a:prstTxWarp>
          </a:bodyPr>
          <a:lstStyle/>
          <a:p>
            <a:fld id="{86107068-4117-4635-903D-78F6FEB5AB8A}" type="slidenum">
              <a:rPr lang="en-US" sz="2600" b="1">
                <a:solidFill>
                  <a:schemeClr val="bg1"/>
                </a:solidFill>
              </a:rPr>
              <a:pPr/>
              <a:t>13</a:t>
            </a:fld>
            <a:endParaRPr lang="en-US" sz="2600" b="1">
              <a:solidFill>
                <a:schemeClr val="bg1"/>
              </a:solidFill>
            </a:endParaRPr>
          </a:p>
        </p:txBody>
      </p:sp>
      <p:sp>
        <p:nvSpPr>
          <p:cNvPr id="31748" name="AutoShape 2"/>
          <p:cNvSpPr>
            <a:spLocks noGrp="1" noChangeArrowheads="1"/>
          </p:cNvSpPr>
          <p:nvPr>
            <p:ph type="title"/>
          </p:nvPr>
        </p:nvSpPr>
        <p:spPr>
          <a:xfrm>
            <a:off x="762000" y="762000"/>
            <a:ext cx="8153400" cy="1143000"/>
          </a:xfrm>
        </p:spPr>
        <p:txBody>
          <a:bodyPr/>
          <a:lstStyle/>
          <a:p>
            <a:pPr eaLnBrk="1" hangingPunct="1"/>
            <a:r>
              <a:rPr lang="en-US"/>
              <a:t>Setting Access Restrictions</a:t>
            </a:r>
          </a:p>
        </p:txBody>
      </p:sp>
      <p:sp>
        <p:nvSpPr>
          <p:cNvPr id="31749" name="Rectangle 3"/>
          <p:cNvSpPr>
            <a:spLocks noGrp="1" noChangeArrowheads="1"/>
          </p:cNvSpPr>
          <p:nvPr>
            <p:ph type="body" idx="1"/>
          </p:nvPr>
        </p:nvSpPr>
        <p:spPr>
          <a:xfrm>
            <a:off x="838200" y="2362200"/>
            <a:ext cx="7693025" cy="3962400"/>
          </a:xfrm>
        </p:spPr>
        <p:txBody>
          <a:bodyPr/>
          <a:lstStyle/>
          <a:p>
            <a:pPr eaLnBrk="1" hangingPunct="1"/>
            <a:r>
              <a:rPr lang="en-US" smtClean="0"/>
              <a:t>System administrators and users often restrict access to files, storage devices, computers, networks, the Internet, or specific Internet sites to protect data and other users.</a:t>
            </a:r>
          </a:p>
          <a:p>
            <a:r>
              <a:rPr lang="en-US" smtClean="0"/>
              <a:t>Software is available that lets you monitor computer usage, including Web sites, e-mail messages, social networks, instant messaging and chats, and applications.</a:t>
            </a:r>
          </a:p>
          <a:p>
            <a:pPr eaLnBrk="1" hangingPunct="1"/>
            <a:endParaRPr lang="en-US" smtClean="0"/>
          </a:p>
        </p:txBody>
      </p:sp>
    </p:spTree>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Rectangle 13"/>
          <p:cNvSpPr>
            <a:spLocks noGrp="1" noChangeArrowheads="1"/>
          </p:cNvSpPr>
          <p:nvPr>
            <p:ph type="sldNum" sz="quarter" idx="10"/>
          </p:nvPr>
        </p:nvSpPr>
        <p:spPr>
          <a:noFill/>
        </p:spPr>
        <p:txBody>
          <a:bodyPr/>
          <a:lstStyle/>
          <a:p>
            <a:fld id="{0CB48124-8140-4DD1-B618-0D510D2443E8}" type="slidenum">
              <a:rPr lang="en-US" smtClean="0">
                <a:ea typeface="ＭＳ Ｐゴシック" charset="-128"/>
                <a:cs typeface="ＭＳ Ｐゴシック" charset="-128"/>
              </a:rPr>
              <a:pPr/>
              <a:t>14</a:t>
            </a:fld>
            <a:endParaRPr lang="en-US" smtClean="0">
              <a:ea typeface="ＭＳ Ｐゴシック" charset="-128"/>
              <a:cs typeface="ＭＳ Ｐゴシック" charset="-128"/>
            </a:endParaRPr>
          </a:p>
        </p:txBody>
      </p:sp>
      <p:sp>
        <p:nvSpPr>
          <p:cNvPr id="32770" name="Rectangle 13"/>
          <p:cNvSpPr txBox="1">
            <a:spLocks noGrp="1" noChangeArrowheads="1"/>
          </p:cNvSpPr>
          <p:nvPr/>
        </p:nvSpPr>
        <p:spPr bwMode="auto">
          <a:xfrm>
            <a:off x="84138" y="6242050"/>
            <a:ext cx="587375" cy="488950"/>
          </a:xfrm>
          <a:prstGeom prst="rect">
            <a:avLst/>
          </a:prstGeom>
          <a:noFill/>
          <a:ln w="9525">
            <a:noFill/>
            <a:miter lim="800000"/>
            <a:headEnd/>
            <a:tailEnd/>
          </a:ln>
        </p:spPr>
        <p:txBody>
          <a:bodyPr anchor="b" anchorCtr="1">
            <a:prstTxWarp prst="textNoShape">
              <a:avLst/>
            </a:prstTxWarp>
          </a:bodyPr>
          <a:lstStyle/>
          <a:p>
            <a:fld id="{76660BB9-F6F5-4541-9CB9-FE6567B48C3C}" type="slidenum">
              <a:rPr lang="en-US" sz="2600" b="1">
                <a:solidFill>
                  <a:schemeClr val="bg1"/>
                </a:solidFill>
              </a:rPr>
              <a:pPr/>
              <a:t>14</a:t>
            </a:fld>
            <a:endParaRPr lang="en-US" sz="2600" b="1">
              <a:solidFill>
                <a:schemeClr val="bg1"/>
              </a:solidFill>
            </a:endParaRPr>
          </a:p>
        </p:txBody>
      </p:sp>
      <p:sp>
        <p:nvSpPr>
          <p:cNvPr id="32771" name="Slide Number Placeholder 5"/>
          <p:cNvSpPr txBox="1">
            <a:spLocks noGrp="1"/>
          </p:cNvSpPr>
          <p:nvPr/>
        </p:nvSpPr>
        <p:spPr bwMode="auto">
          <a:xfrm>
            <a:off x="84138" y="6242050"/>
            <a:ext cx="587375" cy="488950"/>
          </a:xfrm>
          <a:prstGeom prst="rect">
            <a:avLst/>
          </a:prstGeom>
          <a:noFill/>
          <a:ln w="9525">
            <a:noFill/>
            <a:miter lim="800000"/>
            <a:headEnd/>
            <a:tailEnd/>
          </a:ln>
        </p:spPr>
        <p:txBody>
          <a:bodyPr anchor="b" anchorCtr="1">
            <a:prstTxWarp prst="textNoShape">
              <a:avLst/>
            </a:prstTxWarp>
          </a:bodyPr>
          <a:lstStyle/>
          <a:p>
            <a:fld id="{04925ECD-A787-4424-B368-C2818B7539AA}" type="slidenum">
              <a:rPr lang="en-US" sz="2600" b="1">
                <a:solidFill>
                  <a:schemeClr val="bg1"/>
                </a:solidFill>
              </a:rPr>
              <a:pPr/>
              <a:t>14</a:t>
            </a:fld>
            <a:endParaRPr lang="en-US" sz="2600" b="1">
              <a:solidFill>
                <a:schemeClr val="bg1"/>
              </a:solidFill>
            </a:endParaRPr>
          </a:p>
        </p:txBody>
      </p:sp>
      <p:sp>
        <p:nvSpPr>
          <p:cNvPr id="32772" name="AutoShape 2"/>
          <p:cNvSpPr>
            <a:spLocks noGrp="1" noChangeArrowheads="1"/>
          </p:cNvSpPr>
          <p:nvPr>
            <p:ph type="title"/>
          </p:nvPr>
        </p:nvSpPr>
        <p:spPr>
          <a:xfrm>
            <a:off x="762000" y="762000"/>
            <a:ext cx="8153400" cy="1143000"/>
          </a:xfrm>
        </p:spPr>
        <p:txBody>
          <a:bodyPr/>
          <a:lstStyle/>
          <a:p>
            <a:pPr eaLnBrk="1" hangingPunct="1"/>
            <a:r>
              <a:rPr lang="en-US"/>
              <a:t>Understanding Workplace Privacy</a:t>
            </a:r>
          </a:p>
        </p:txBody>
      </p:sp>
      <p:sp>
        <p:nvSpPr>
          <p:cNvPr id="32773" name="Rectangle 3"/>
          <p:cNvSpPr>
            <a:spLocks noGrp="1" noChangeArrowheads="1"/>
          </p:cNvSpPr>
          <p:nvPr>
            <p:ph type="body" idx="1"/>
          </p:nvPr>
        </p:nvSpPr>
        <p:spPr>
          <a:xfrm>
            <a:off x="838200" y="2362200"/>
            <a:ext cx="7693025" cy="3962400"/>
          </a:xfrm>
        </p:spPr>
        <p:txBody>
          <a:bodyPr/>
          <a:lstStyle/>
          <a:p>
            <a:r>
              <a:rPr lang="en-US" smtClean="0"/>
              <a:t>Any information gathered from a company’s computer system is company property and not an individual worker’s personal property. The employee normally has no right to personal privacy regarding those issues.</a:t>
            </a:r>
          </a:p>
          <a:p>
            <a:r>
              <a:rPr lang="en-US" smtClean="0"/>
              <a:t>Many organizations have computer or network usage policies that provide guidelines for using the organization’s systems ethically, professionally, and legally.</a:t>
            </a:r>
          </a:p>
        </p:txBody>
      </p:sp>
    </p:spTree>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Rectangle 13"/>
          <p:cNvSpPr>
            <a:spLocks noGrp="1" noChangeArrowheads="1"/>
          </p:cNvSpPr>
          <p:nvPr>
            <p:ph type="sldNum" sz="quarter" idx="10"/>
          </p:nvPr>
        </p:nvSpPr>
        <p:spPr>
          <a:noFill/>
        </p:spPr>
        <p:txBody>
          <a:bodyPr/>
          <a:lstStyle/>
          <a:p>
            <a:fld id="{4AC1B6F9-EACE-4E9F-BBA7-7BE5239BF03D}" type="slidenum">
              <a:rPr lang="en-US" smtClean="0">
                <a:ea typeface="ＭＳ Ｐゴシック" charset="-128"/>
                <a:cs typeface="ＭＳ Ｐゴシック" charset="-128"/>
              </a:rPr>
              <a:pPr/>
              <a:t>15</a:t>
            </a:fld>
            <a:endParaRPr lang="en-US" smtClean="0">
              <a:ea typeface="ＭＳ Ｐゴシック" charset="-128"/>
              <a:cs typeface="ＭＳ Ｐゴシック" charset="-128"/>
            </a:endParaRPr>
          </a:p>
        </p:txBody>
      </p:sp>
      <p:sp>
        <p:nvSpPr>
          <p:cNvPr id="33794" name="Rectangle 13"/>
          <p:cNvSpPr txBox="1">
            <a:spLocks noGrp="1" noChangeArrowheads="1"/>
          </p:cNvSpPr>
          <p:nvPr/>
        </p:nvSpPr>
        <p:spPr bwMode="auto">
          <a:xfrm>
            <a:off x="84138" y="6242050"/>
            <a:ext cx="587375" cy="488950"/>
          </a:xfrm>
          <a:prstGeom prst="rect">
            <a:avLst/>
          </a:prstGeom>
          <a:noFill/>
          <a:ln w="9525">
            <a:noFill/>
            <a:miter lim="800000"/>
            <a:headEnd/>
            <a:tailEnd/>
          </a:ln>
        </p:spPr>
        <p:txBody>
          <a:bodyPr anchor="b" anchorCtr="1">
            <a:prstTxWarp prst="textNoShape">
              <a:avLst/>
            </a:prstTxWarp>
          </a:bodyPr>
          <a:lstStyle/>
          <a:p>
            <a:fld id="{CC240D76-7702-4DC4-A7D0-4326F3C3B628}" type="slidenum">
              <a:rPr lang="en-US" sz="2600" b="1">
                <a:solidFill>
                  <a:schemeClr val="bg1"/>
                </a:solidFill>
              </a:rPr>
              <a:pPr/>
              <a:t>15</a:t>
            </a:fld>
            <a:endParaRPr lang="en-US" sz="2600" b="1">
              <a:solidFill>
                <a:schemeClr val="bg1"/>
              </a:solidFill>
            </a:endParaRPr>
          </a:p>
        </p:txBody>
      </p:sp>
      <p:sp>
        <p:nvSpPr>
          <p:cNvPr id="33795" name="Slide Number Placeholder 5"/>
          <p:cNvSpPr txBox="1">
            <a:spLocks noGrp="1"/>
          </p:cNvSpPr>
          <p:nvPr/>
        </p:nvSpPr>
        <p:spPr bwMode="auto">
          <a:xfrm>
            <a:off x="84138" y="6242050"/>
            <a:ext cx="587375" cy="488950"/>
          </a:xfrm>
          <a:prstGeom prst="rect">
            <a:avLst/>
          </a:prstGeom>
          <a:noFill/>
          <a:ln w="9525">
            <a:noFill/>
            <a:miter lim="800000"/>
            <a:headEnd/>
            <a:tailEnd/>
          </a:ln>
        </p:spPr>
        <p:txBody>
          <a:bodyPr anchor="b" anchorCtr="1">
            <a:prstTxWarp prst="textNoShape">
              <a:avLst/>
            </a:prstTxWarp>
          </a:bodyPr>
          <a:lstStyle/>
          <a:p>
            <a:fld id="{5FBAC0D9-0336-47A1-BE03-DCCF17958F7C}" type="slidenum">
              <a:rPr lang="en-US" sz="2600" b="1">
                <a:solidFill>
                  <a:schemeClr val="bg1"/>
                </a:solidFill>
              </a:rPr>
              <a:pPr/>
              <a:t>15</a:t>
            </a:fld>
            <a:endParaRPr lang="en-US" sz="2600" b="1">
              <a:solidFill>
                <a:schemeClr val="bg1"/>
              </a:solidFill>
            </a:endParaRPr>
          </a:p>
        </p:txBody>
      </p:sp>
      <p:sp>
        <p:nvSpPr>
          <p:cNvPr id="33796" name="AutoShape 2"/>
          <p:cNvSpPr>
            <a:spLocks noGrp="1" noChangeArrowheads="1"/>
          </p:cNvSpPr>
          <p:nvPr>
            <p:ph type="title"/>
          </p:nvPr>
        </p:nvSpPr>
        <p:spPr>
          <a:xfrm>
            <a:off x="762000" y="762000"/>
            <a:ext cx="8153400" cy="1143000"/>
          </a:xfrm>
        </p:spPr>
        <p:txBody>
          <a:bodyPr/>
          <a:lstStyle/>
          <a:p>
            <a:pPr eaLnBrk="1" hangingPunct="1"/>
            <a:r>
              <a:rPr lang="en-US"/>
              <a:t>Avoiding E-Commerce Problems</a:t>
            </a:r>
          </a:p>
        </p:txBody>
      </p:sp>
      <p:sp>
        <p:nvSpPr>
          <p:cNvPr id="33797" name="Rectangle 3"/>
          <p:cNvSpPr>
            <a:spLocks noGrp="1" noChangeArrowheads="1"/>
          </p:cNvSpPr>
          <p:nvPr>
            <p:ph type="body" idx="1"/>
          </p:nvPr>
        </p:nvSpPr>
        <p:spPr>
          <a:xfrm>
            <a:off x="838200" y="2362200"/>
            <a:ext cx="7693025" cy="3962400"/>
          </a:xfrm>
        </p:spPr>
        <p:txBody>
          <a:bodyPr/>
          <a:lstStyle/>
          <a:p>
            <a:r>
              <a:rPr lang="en-US" smtClean="0"/>
              <a:t>Before providing personal information or credit card information on an e-commerce or similar site, first verify that the site is secure.</a:t>
            </a:r>
          </a:p>
          <a:p>
            <a:pPr eaLnBrk="1" hangingPunct="1"/>
            <a:endParaRPr lang="en-US" smtClean="0"/>
          </a:p>
        </p:txBody>
      </p:sp>
      <p:pic>
        <p:nvPicPr>
          <p:cNvPr id="33798" name="Picture 1"/>
          <p:cNvPicPr>
            <a:picLocks noChangeAspect="1"/>
          </p:cNvPicPr>
          <p:nvPr/>
        </p:nvPicPr>
        <p:blipFill>
          <a:blip r:embed="rId2" cstate="print"/>
          <a:srcRect/>
          <a:stretch>
            <a:fillRect/>
          </a:stretch>
        </p:blipFill>
        <p:spPr bwMode="auto">
          <a:xfrm>
            <a:off x="2309813" y="3786188"/>
            <a:ext cx="4319587" cy="2462212"/>
          </a:xfrm>
          <a:prstGeom prst="rect">
            <a:avLst/>
          </a:prstGeom>
          <a:noFill/>
          <a:ln w="9525">
            <a:noFill/>
            <a:miter lim="800000"/>
            <a:headEnd/>
            <a:tailEnd/>
          </a:ln>
        </p:spPr>
      </p:pic>
    </p:spTree>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Rectangle 13"/>
          <p:cNvSpPr>
            <a:spLocks noGrp="1" noChangeArrowheads="1"/>
          </p:cNvSpPr>
          <p:nvPr>
            <p:ph type="sldNum" sz="quarter" idx="10"/>
          </p:nvPr>
        </p:nvSpPr>
        <p:spPr>
          <a:noFill/>
        </p:spPr>
        <p:txBody>
          <a:bodyPr/>
          <a:lstStyle/>
          <a:p>
            <a:fld id="{6F3C9461-2F10-4D7E-80EC-6DD5CC440147}" type="slidenum">
              <a:rPr lang="en-US" smtClean="0">
                <a:ea typeface="ＭＳ Ｐゴシック" charset="-128"/>
                <a:cs typeface="ＭＳ Ｐゴシック" charset="-128"/>
              </a:rPr>
              <a:pPr/>
              <a:t>16</a:t>
            </a:fld>
            <a:endParaRPr lang="en-US" smtClean="0">
              <a:ea typeface="ＭＳ Ｐゴシック" charset="-128"/>
              <a:cs typeface="ＭＳ Ｐゴシック" charset="-128"/>
            </a:endParaRPr>
          </a:p>
        </p:txBody>
      </p:sp>
      <p:sp>
        <p:nvSpPr>
          <p:cNvPr id="34818" name="Rectangle 13"/>
          <p:cNvSpPr txBox="1">
            <a:spLocks noGrp="1" noChangeArrowheads="1"/>
          </p:cNvSpPr>
          <p:nvPr/>
        </p:nvSpPr>
        <p:spPr bwMode="auto">
          <a:xfrm>
            <a:off x="84138" y="6242050"/>
            <a:ext cx="587375" cy="488950"/>
          </a:xfrm>
          <a:prstGeom prst="rect">
            <a:avLst/>
          </a:prstGeom>
          <a:noFill/>
          <a:ln w="9525">
            <a:noFill/>
            <a:miter lim="800000"/>
            <a:headEnd/>
            <a:tailEnd/>
          </a:ln>
        </p:spPr>
        <p:txBody>
          <a:bodyPr anchor="b" anchorCtr="1">
            <a:prstTxWarp prst="textNoShape">
              <a:avLst/>
            </a:prstTxWarp>
          </a:bodyPr>
          <a:lstStyle/>
          <a:p>
            <a:fld id="{7E827A93-F78D-4F1E-80A0-628C2191524C}" type="slidenum">
              <a:rPr lang="en-US" sz="2600" b="1">
                <a:solidFill>
                  <a:schemeClr val="bg1"/>
                </a:solidFill>
              </a:rPr>
              <a:pPr/>
              <a:t>16</a:t>
            </a:fld>
            <a:endParaRPr lang="en-US" sz="2600" b="1">
              <a:solidFill>
                <a:schemeClr val="bg1"/>
              </a:solidFill>
            </a:endParaRPr>
          </a:p>
        </p:txBody>
      </p:sp>
      <p:sp>
        <p:nvSpPr>
          <p:cNvPr id="34819" name="Slide Number Placeholder 5"/>
          <p:cNvSpPr txBox="1">
            <a:spLocks noGrp="1"/>
          </p:cNvSpPr>
          <p:nvPr/>
        </p:nvSpPr>
        <p:spPr bwMode="auto">
          <a:xfrm>
            <a:off x="84138" y="6242050"/>
            <a:ext cx="587375" cy="488950"/>
          </a:xfrm>
          <a:prstGeom prst="rect">
            <a:avLst/>
          </a:prstGeom>
          <a:noFill/>
          <a:ln w="9525">
            <a:noFill/>
            <a:miter lim="800000"/>
            <a:headEnd/>
            <a:tailEnd/>
          </a:ln>
        </p:spPr>
        <p:txBody>
          <a:bodyPr anchor="b" anchorCtr="1">
            <a:prstTxWarp prst="textNoShape">
              <a:avLst/>
            </a:prstTxWarp>
          </a:bodyPr>
          <a:lstStyle/>
          <a:p>
            <a:fld id="{2D39DF53-4C27-4FF0-B1D5-67B50E760E89}" type="slidenum">
              <a:rPr lang="en-US" sz="2600" b="1">
                <a:solidFill>
                  <a:schemeClr val="bg1"/>
                </a:solidFill>
              </a:rPr>
              <a:pPr/>
              <a:t>16</a:t>
            </a:fld>
            <a:endParaRPr lang="en-US" sz="2600" b="1">
              <a:solidFill>
                <a:schemeClr val="bg1"/>
              </a:solidFill>
            </a:endParaRPr>
          </a:p>
        </p:txBody>
      </p:sp>
      <p:sp>
        <p:nvSpPr>
          <p:cNvPr id="34820" name="AutoShape 2"/>
          <p:cNvSpPr>
            <a:spLocks noGrp="1" noChangeArrowheads="1"/>
          </p:cNvSpPr>
          <p:nvPr>
            <p:ph type="title"/>
          </p:nvPr>
        </p:nvSpPr>
        <p:spPr>
          <a:xfrm>
            <a:off x="762000" y="762000"/>
            <a:ext cx="8153400" cy="1143000"/>
          </a:xfrm>
        </p:spPr>
        <p:txBody>
          <a:bodyPr/>
          <a:lstStyle/>
          <a:p>
            <a:pPr eaLnBrk="1" hangingPunct="1"/>
            <a:r>
              <a:rPr lang="en-US"/>
              <a:t>Avoiding E-Commerce Problems (continued)</a:t>
            </a:r>
          </a:p>
        </p:txBody>
      </p:sp>
      <p:sp>
        <p:nvSpPr>
          <p:cNvPr id="34821" name="Rectangle 3"/>
          <p:cNvSpPr>
            <a:spLocks noGrp="1" noChangeArrowheads="1"/>
          </p:cNvSpPr>
          <p:nvPr>
            <p:ph type="body" idx="1"/>
          </p:nvPr>
        </p:nvSpPr>
        <p:spPr>
          <a:xfrm>
            <a:off x="838200" y="2362200"/>
            <a:ext cx="7693025" cy="3962400"/>
          </a:xfrm>
        </p:spPr>
        <p:txBody>
          <a:bodyPr/>
          <a:lstStyle/>
          <a:p>
            <a:r>
              <a:rPr lang="en-US" sz="2700"/>
              <a:t>Several companies provide a Transport Layer Security (TLS) or Secure Sockets Layer (SSL) certificate for e-commerce sites, sites that process sensitive data, and sites that require privacy and security requirements.</a:t>
            </a:r>
          </a:p>
          <a:p>
            <a:r>
              <a:rPr lang="en-US" sz="2700"/>
              <a:t>An SSL certificate consists of a public key and a private key. The public key encrypts information and the private key deciphers the information.</a:t>
            </a:r>
          </a:p>
        </p:txBody>
      </p:sp>
    </p:spTree>
  </p:cSld>
  <p:clrMapOvr>
    <a:masterClrMapping/>
  </p:clrMapOv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Rectangle 13"/>
          <p:cNvSpPr>
            <a:spLocks noGrp="1" noChangeArrowheads="1"/>
          </p:cNvSpPr>
          <p:nvPr>
            <p:ph type="sldNum" sz="quarter" idx="10"/>
          </p:nvPr>
        </p:nvSpPr>
        <p:spPr>
          <a:noFill/>
        </p:spPr>
        <p:txBody>
          <a:bodyPr/>
          <a:lstStyle/>
          <a:p>
            <a:fld id="{706E8BD6-B869-4CF6-9F14-D3784272105A}" type="slidenum">
              <a:rPr lang="en-US" smtClean="0">
                <a:ea typeface="ＭＳ Ｐゴシック" charset="-128"/>
                <a:cs typeface="ＭＳ Ｐゴシック" charset="-128"/>
              </a:rPr>
              <a:pPr/>
              <a:t>17</a:t>
            </a:fld>
            <a:endParaRPr lang="en-US" smtClean="0">
              <a:ea typeface="ＭＳ Ｐゴシック" charset="-128"/>
              <a:cs typeface="ＭＳ Ｐゴシック" charset="-128"/>
            </a:endParaRPr>
          </a:p>
        </p:txBody>
      </p:sp>
      <p:sp>
        <p:nvSpPr>
          <p:cNvPr id="35842" name="Rectangle 13"/>
          <p:cNvSpPr txBox="1">
            <a:spLocks noGrp="1" noChangeArrowheads="1"/>
          </p:cNvSpPr>
          <p:nvPr/>
        </p:nvSpPr>
        <p:spPr bwMode="auto">
          <a:xfrm>
            <a:off x="84138" y="6242050"/>
            <a:ext cx="587375" cy="488950"/>
          </a:xfrm>
          <a:prstGeom prst="rect">
            <a:avLst/>
          </a:prstGeom>
          <a:noFill/>
          <a:ln w="9525">
            <a:noFill/>
            <a:miter lim="800000"/>
            <a:headEnd/>
            <a:tailEnd/>
          </a:ln>
        </p:spPr>
        <p:txBody>
          <a:bodyPr anchor="b" anchorCtr="1">
            <a:prstTxWarp prst="textNoShape">
              <a:avLst/>
            </a:prstTxWarp>
          </a:bodyPr>
          <a:lstStyle/>
          <a:p>
            <a:fld id="{480BB413-3891-4AD4-A8D5-8F739DEC58B9}" type="slidenum">
              <a:rPr lang="en-US" sz="2600" b="1">
                <a:solidFill>
                  <a:schemeClr val="bg1"/>
                </a:solidFill>
              </a:rPr>
              <a:pPr/>
              <a:t>17</a:t>
            </a:fld>
            <a:endParaRPr lang="en-US" sz="2600" b="1">
              <a:solidFill>
                <a:schemeClr val="bg1"/>
              </a:solidFill>
            </a:endParaRPr>
          </a:p>
        </p:txBody>
      </p:sp>
      <p:sp>
        <p:nvSpPr>
          <p:cNvPr id="35843" name="Slide Number Placeholder 5"/>
          <p:cNvSpPr txBox="1">
            <a:spLocks noGrp="1"/>
          </p:cNvSpPr>
          <p:nvPr/>
        </p:nvSpPr>
        <p:spPr bwMode="auto">
          <a:xfrm>
            <a:off x="84138" y="6242050"/>
            <a:ext cx="587375" cy="488950"/>
          </a:xfrm>
          <a:prstGeom prst="rect">
            <a:avLst/>
          </a:prstGeom>
          <a:noFill/>
          <a:ln w="9525">
            <a:noFill/>
            <a:miter lim="800000"/>
            <a:headEnd/>
            <a:tailEnd/>
          </a:ln>
        </p:spPr>
        <p:txBody>
          <a:bodyPr anchor="b" anchorCtr="1">
            <a:prstTxWarp prst="textNoShape">
              <a:avLst/>
            </a:prstTxWarp>
          </a:bodyPr>
          <a:lstStyle/>
          <a:p>
            <a:fld id="{A76E7DEB-B9E2-451A-9AD2-5D67E6AFB381}" type="slidenum">
              <a:rPr lang="en-US" sz="2600" b="1">
                <a:solidFill>
                  <a:schemeClr val="bg1"/>
                </a:solidFill>
              </a:rPr>
              <a:pPr/>
              <a:t>17</a:t>
            </a:fld>
            <a:endParaRPr lang="en-US" sz="2600" b="1">
              <a:solidFill>
                <a:schemeClr val="bg1"/>
              </a:solidFill>
            </a:endParaRPr>
          </a:p>
        </p:txBody>
      </p:sp>
      <p:sp>
        <p:nvSpPr>
          <p:cNvPr id="35844" name="AutoShape 2"/>
          <p:cNvSpPr>
            <a:spLocks noGrp="1" noChangeArrowheads="1"/>
          </p:cNvSpPr>
          <p:nvPr>
            <p:ph type="title"/>
          </p:nvPr>
        </p:nvSpPr>
        <p:spPr>
          <a:xfrm>
            <a:off x="762000" y="762000"/>
            <a:ext cx="8153400" cy="1143000"/>
          </a:xfrm>
        </p:spPr>
        <p:txBody>
          <a:bodyPr/>
          <a:lstStyle/>
          <a:p>
            <a:pPr eaLnBrk="1" hangingPunct="1"/>
            <a:r>
              <a:rPr lang="en-US"/>
              <a:t>Protecting Privacy on the Internet</a:t>
            </a:r>
          </a:p>
        </p:txBody>
      </p:sp>
      <p:sp>
        <p:nvSpPr>
          <p:cNvPr id="35845" name="Rectangle 3"/>
          <p:cNvSpPr>
            <a:spLocks noGrp="1" noChangeArrowheads="1"/>
          </p:cNvSpPr>
          <p:nvPr>
            <p:ph type="body" idx="1"/>
          </p:nvPr>
        </p:nvSpPr>
        <p:spPr>
          <a:xfrm>
            <a:off x="838200" y="2362200"/>
            <a:ext cx="7693025" cy="3962400"/>
          </a:xfrm>
        </p:spPr>
        <p:txBody>
          <a:bodyPr/>
          <a:lstStyle/>
          <a:p>
            <a:r>
              <a:rPr lang="en-US" smtClean="0"/>
              <a:t>Phishing is a type of computer fraud that attempts to steal your private data.</a:t>
            </a:r>
          </a:p>
          <a:p>
            <a:pPr eaLnBrk="1" hangingPunct="1"/>
            <a:endParaRPr lang="en-US" smtClean="0"/>
          </a:p>
        </p:txBody>
      </p:sp>
      <p:pic>
        <p:nvPicPr>
          <p:cNvPr id="35846" name="Picture 1"/>
          <p:cNvPicPr>
            <a:picLocks noChangeAspect="1"/>
          </p:cNvPicPr>
          <p:nvPr/>
        </p:nvPicPr>
        <p:blipFill>
          <a:blip r:embed="rId2" cstate="print"/>
          <a:srcRect/>
          <a:stretch>
            <a:fillRect/>
          </a:stretch>
        </p:blipFill>
        <p:spPr bwMode="auto">
          <a:xfrm>
            <a:off x="1752600" y="3390900"/>
            <a:ext cx="5791200" cy="2851150"/>
          </a:xfrm>
          <a:prstGeom prst="rect">
            <a:avLst/>
          </a:prstGeom>
          <a:noFill/>
          <a:ln w="9525">
            <a:noFill/>
            <a:miter lim="800000"/>
            <a:headEnd/>
            <a:tailEnd/>
          </a:ln>
        </p:spPr>
      </p:pic>
    </p:spTree>
  </p:cSld>
  <p:clrMapOvr>
    <a:masterClrMapping/>
  </p:clrMapOv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5" name="Rectangle 13"/>
          <p:cNvSpPr>
            <a:spLocks noGrp="1" noChangeArrowheads="1"/>
          </p:cNvSpPr>
          <p:nvPr>
            <p:ph type="sldNum" sz="quarter" idx="10"/>
          </p:nvPr>
        </p:nvSpPr>
        <p:spPr>
          <a:noFill/>
        </p:spPr>
        <p:txBody>
          <a:bodyPr/>
          <a:lstStyle/>
          <a:p>
            <a:fld id="{D576AC36-B9F1-409F-A941-A948FA91DECD}" type="slidenum">
              <a:rPr lang="en-US" smtClean="0">
                <a:ea typeface="ＭＳ Ｐゴシック" charset="-128"/>
                <a:cs typeface="ＭＳ Ｐゴシック" charset="-128"/>
              </a:rPr>
              <a:pPr/>
              <a:t>18</a:t>
            </a:fld>
            <a:endParaRPr lang="en-US" smtClean="0">
              <a:ea typeface="ＭＳ Ｐゴシック" charset="-128"/>
              <a:cs typeface="ＭＳ Ｐゴシック" charset="-128"/>
            </a:endParaRPr>
          </a:p>
        </p:txBody>
      </p:sp>
      <p:sp>
        <p:nvSpPr>
          <p:cNvPr id="36866" name="Rectangle 13"/>
          <p:cNvSpPr txBox="1">
            <a:spLocks noGrp="1" noChangeArrowheads="1"/>
          </p:cNvSpPr>
          <p:nvPr/>
        </p:nvSpPr>
        <p:spPr bwMode="auto">
          <a:xfrm>
            <a:off x="84138" y="6242050"/>
            <a:ext cx="587375" cy="488950"/>
          </a:xfrm>
          <a:prstGeom prst="rect">
            <a:avLst/>
          </a:prstGeom>
          <a:noFill/>
          <a:ln w="9525">
            <a:noFill/>
            <a:miter lim="800000"/>
            <a:headEnd/>
            <a:tailEnd/>
          </a:ln>
        </p:spPr>
        <p:txBody>
          <a:bodyPr anchor="b" anchorCtr="1">
            <a:prstTxWarp prst="textNoShape">
              <a:avLst/>
            </a:prstTxWarp>
          </a:bodyPr>
          <a:lstStyle/>
          <a:p>
            <a:fld id="{ECB6B4C1-CCDF-4D39-A97A-356D35DC9960}" type="slidenum">
              <a:rPr lang="en-US" sz="2600" b="1">
                <a:solidFill>
                  <a:schemeClr val="bg1"/>
                </a:solidFill>
              </a:rPr>
              <a:pPr/>
              <a:t>18</a:t>
            </a:fld>
            <a:endParaRPr lang="en-US" sz="2600" b="1">
              <a:solidFill>
                <a:schemeClr val="bg1"/>
              </a:solidFill>
            </a:endParaRPr>
          </a:p>
        </p:txBody>
      </p:sp>
      <p:sp>
        <p:nvSpPr>
          <p:cNvPr id="36867" name="Slide Number Placeholder 5"/>
          <p:cNvSpPr txBox="1">
            <a:spLocks noGrp="1"/>
          </p:cNvSpPr>
          <p:nvPr/>
        </p:nvSpPr>
        <p:spPr bwMode="auto">
          <a:xfrm>
            <a:off x="84138" y="6242050"/>
            <a:ext cx="587375" cy="488950"/>
          </a:xfrm>
          <a:prstGeom prst="rect">
            <a:avLst/>
          </a:prstGeom>
          <a:noFill/>
          <a:ln w="9525">
            <a:noFill/>
            <a:miter lim="800000"/>
            <a:headEnd/>
            <a:tailEnd/>
          </a:ln>
        </p:spPr>
        <p:txBody>
          <a:bodyPr anchor="b" anchorCtr="1">
            <a:prstTxWarp prst="textNoShape">
              <a:avLst/>
            </a:prstTxWarp>
          </a:bodyPr>
          <a:lstStyle/>
          <a:p>
            <a:fld id="{34DFDDDB-228C-4354-B138-B9BCD2762BB4}" type="slidenum">
              <a:rPr lang="en-US" sz="2600" b="1">
                <a:solidFill>
                  <a:schemeClr val="bg1"/>
                </a:solidFill>
              </a:rPr>
              <a:pPr/>
              <a:t>18</a:t>
            </a:fld>
            <a:endParaRPr lang="en-US" sz="2600" b="1">
              <a:solidFill>
                <a:schemeClr val="bg1"/>
              </a:solidFill>
            </a:endParaRPr>
          </a:p>
        </p:txBody>
      </p:sp>
      <p:sp>
        <p:nvSpPr>
          <p:cNvPr id="36868" name="AutoShape 2"/>
          <p:cNvSpPr>
            <a:spLocks noGrp="1" noChangeArrowheads="1"/>
          </p:cNvSpPr>
          <p:nvPr>
            <p:ph type="title"/>
          </p:nvPr>
        </p:nvSpPr>
        <p:spPr>
          <a:xfrm>
            <a:off x="762000" y="762000"/>
            <a:ext cx="8153400" cy="1143000"/>
          </a:xfrm>
        </p:spPr>
        <p:txBody>
          <a:bodyPr/>
          <a:lstStyle/>
          <a:p>
            <a:pPr eaLnBrk="1" hangingPunct="1"/>
            <a:r>
              <a:rPr lang="en-US"/>
              <a:t>Protecting Privacy on the Internet (continued)</a:t>
            </a:r>
          </a:p>
        </p:txBody>
      </p:sp>
      <p:sp>
        <p:nvSpPr>
          <p:cNvPr id="36869" name="Rectangle 3"/>
          <p:cNvSpPr>
            <a:spLocks noGrp="1" noChangeArrowheads="1"/>
          </p:cNvSpPr>
          <p:nvPr>
            <p:ph type="body" idx="1"/>
          </p:nvPr>
        </p:nvSpPr>
        <p:spPr>
          <a:xfrm>
            <a:off x="838200" y="2362200"/>
            <a:ext cx="7693025" cy="3962400"/>
          </a:xfrm>
        </p:spPr>
        <p:txBody>
          <a:bodyPr/>
          <a:lstStyle/>
          <a:p>
            <a:pPr eaLnBrk="1" hangingPunct="1"/>
            <a:r>
              <a:rPr lang="en-US" sz="2300" b="1" smtClean="0"/>
              <a:t>Cookies and Spyware:</a:t>
            </a:r>
          </a:p>
          <a:p>
            <a:r>
              <a:rPr lang="en-US" sz="2300" smtClean="0"/>
              <a:t>Clean  up the unnecessary cookies on your computer frequently with a utility program designed for that purpose.</a:t>
            </a:r>
          </a:p>
          <a:p>
            <a:r>
              <a:rPr lang="en-US" sz="2300" smtClean="0"/>
              <a:t>Spyware can be harmful as well as annoying.</a:t>
            </a:r>
          </a:p>
          <a:p>
            <a:pPr eaLnBrk="1" hangingPunct="1"/>
            <a:r>
              <a:rPr lang="en-US" sz="2300" b="1" smtClean="0"/>
              <a:t>Securing Data:</a:t>
            </a:r>
          </a:p>
          <a:p>
            <a:pPr eaLnBrk="1" hangingPunct="1"/>
            <a:r>
              <a:rPr lang="en-US" sz="2300" smtClean="0"/>
              <a:t>The best way to protect data is to effectively control the access to it.</a:t>
            </a:r>
          </a:p>
          <a:p>
            <a:pPr eaLnBrk="1" hangingPunct="1"/>
            <a:r>
              <a:rPr lang="en-US" sz="2300" smtClean="0"/>
              <a:t>Use strong passwords, use code names or aliases, and always sign off of public computers. </a:t>
            </a:r>
          </a:p>
          <a:p>
            <a:pPr eaLnBrk="1" hangingPunct="1"/>
            <a:endParaRPr lang="en-US" sz="2400" smtClean="0"/>
          </a:p>
        </p:txBody>
      </p:sp>
    </p:spTree>
  </p:cSld>
  <p:clrMapOvr>
    <a:masterClrMapping/>
  </p:clrMapOv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89" name="AutoShape 2"/>
          <p:cNvSpPr>
            <a:spLocks noGrp="1" noChangeArrowheads="1"/>
          </p:cNvSpPr>
          <p:nvPr>
            <p:ph type="title"/>
          </p:nvPr>
        </p:nvSpPr>
        <p:spPr/>
        <p:txBody>
          <a:bodyPr/>
          <a:lstStyle/>
          <a:p>
            <a:pPr eaLnBrk="1" hangingPunct="1"/>
            <a:r>
              <a:rPr lang="en-US"/>
              <a:t>Using the Internet Safely and Legally</a:t>
            </a:r>
          </a:p>
        </p:txBody>
      </p:sp>
      <p:sp>
        <p:nvSpPr>
          <p:cNvPr id="37890" name="Rectangle 3"/>
          <p:cNvSpPr>
            <a:spLocks noGrp="1" noChangeArrowheads="1"/>
          </p:cNvSpPr>
          <p:nvPr>
            <p:ph sz="half" idx="1"/>
          </p:nvPr>
        </p:nvSpPr>
        <p:spPr/>
        <p:txBody>
          <a:bodyPr/>
          <a:lstStyle/>
          <a:p>
            <a:r>
              <a:rPr lang="en-US" sz="2500" smtClean="0"/>
              <a:t>Nearly all institutions have written policies and guidelines regarding Internet usage.</a:t>
            </a:r>
          </a:p>
          <a:p>
            <a:r>
              <a:rPr lang="en-US" sz="2500" smtClean="0"/>
              <a:t>The Department of Justice and other government agencies provide resources for Internet safety. </a:t>
            </a:r>
          </a:p>
        </p:txBody>
      </p:sp>
      <p:pic>
        <p:nvPicPr>
          <p:cNvPr id="37891" name="Content Placeholder 2"/>
          <p:cNvPicPr>
            <a:picLocks noGrp="1" noChangeAspect="1"/>
          </p:cNvPicPr>
          <p:nvPr>
            <p:ph sz="half" idx="2"/>
          </p:nvPr>
        </p:nvPicPr>
        <p:blipFill>
          <a:blip r:embed="rId2" cstate="print"/>
          <a:srcRect/>
          <a:stretch>
            <a:fillRect/>
          </a:stretch>
        </p:blipFill>
        <p:spPr>
          <a:xfrm>
            <a:off x="4760913" y="2897188"/>
            <a:ext cx="3770312" cy="2654300"/>
          </a:xfrm>
        </p:spPr>
      </p:pic>
      <p:sp>
        <p:nvSpPr>
          <p:cNvPr id="37892" name="Rectangle 13"/>
          <p:cNvSpPr>
            <a:spLocks noGrp="1" noChangeArrowheads="1"/>
          </p:cNvSpPr>
          <p:nvPr>
            <p:ph type="sldNum" sz="quarter" idx="10"/>
          </p:nvPr>
        </p:nvSpPr>
        <p:spPr>
          <a:noFill/>
        </p:spPr>
        <p:txBody>
          <a:bodyPr/>
          <a:lstStyle/>
          <a:p>
            <a:fld id="{06FE515D-2CCA-4FA4-AD7E-28B7716E68DD}" type="slidenum">
              <a:rPr lang="en-US" smtClean="0">
                <a:ea typeface="ＭＳ Ｐゴシック" charset="-128"/>
                <a:cs typeface="ＭＳ Ｐゴシック" charset="-128"/>
              </a:rPr>
              <a:pPr/>
              <a:t>19</a:t>
            </a:fld>
            <a:endParaRPr lang="en-US" smtClean="0">
              <a:ea typeface="ＭＳ Ｐゴシック" charset="-128"/>
              <a:cs typeface="ＭＳ Ｐゴシック" charset="-128"/>
            </a:endParaRPr>
          </a:p>
        </p:txBody>
      </p:sp>
      <p:sp>
        <p:nvSpPr>
          <p:cNvPr id="37893" name="Rectangle 13"/>
          <p:cNvSpPr txBox="1">
            <a:spLocks noGrp="1" noChangeArrowheads="1"/>
          </p:cNvSpPr>
          <p:nvPr/>
        </p:nvSpPr>
        <p:spPr bwMode="auto">
          <a:xfrm>
            <a:off x="84138" y="6242050"/>
            <a:ext cx="587375" cy="488950"/>
          </a:xfrm>
          <a:prstGeom prst="rect">
            <a:avLst/>
          </a:prstGeom>
          <a:noFill/>
          <a:ln w="9525">
            <a:noFill/>
            <a:miter lim="800000"/>
            <a:headEnd/>
            <a:tailEnd/>
          </a:ln>
        </p:spPr>
        <p:txBody>
          <a:bodyPr anchor="b" anchorCtr="1">
            <a:prstTxWarp prst="textNoShape">
              <a:avLst/>
            </a:prstTxWarp>
          </a:bodyPr>
          <a:lstStyle/>
          <a:p>
            <a:fld id="{73811055-0792-4F45-812D-38236394305E}" type="slidenum">
              <a:rPr lang="en-US" sz="2600" b="1">
                <a:solidFill>
                  <a:schemeClr val="bg1"/>
                </a:solidFill>
              </a:rPr>
              <a:pPr/>
              <a:t>19</a:t>
            </a:fld>
            <a:endParaRPr lang="en-US" sz="2600" b="1">
              <a:solidFill>
                <a:schemeClr val="bg1"/>
              </a:solidFill>
            </a:endParaRPr>
          </a:p>
        </p:txBody>
      </p:sp>
      <p:sp>
        <p:nvSpPr>
          <p:cNvPr id="37894" name="Slide Number Placeholder 5"/>
          <p:cNvSpPr txBox="1">
            <a:spLocks noGrp="1"/>
          </p:cNvSpPr>
          <p:nvPr/>
        </p:nvSpPr>
        <p:spPr bwMode="auto">
          <a:xfrm>
            <a:off x="84138" y="6242050"/>
            <a:ext cx="587375" cy="488950"/>
          </a:xfrm>
          <a:prstGeom prst="rect">
            <a:avLst/>
          </a:prstGeom>
          <a:noFill/>
          <a:ln w="9525">
            <a:noFill/>
            <a:miter lim="800000"/>
            <a:headEnd/>
            <a:tailEnd/>
          </a:ln>
        </p:spPr>
        <p:txBody>
          <a:bodyPr anchor="b" anchorCtr="1">
            <a:prstTxWarp prst="textNoShape">
              <a:avLst/>
            </a:prstTxWarp>
          </a:bodyPr>
          <a:lstStyle/>
          <a:p>
            <a:fld id="{6C63A3FB-02EB-4122-A28D-1BE2CBBD9B12}" type="slidenum">
              <a:rPr lang="en-US" sz="2600" b="1">
                <a:solidFill>
                  <a:schemeClr val="bg1"/>
                </a:solidFill>
              </a:rPr>
              <a:pPr/>
              <a:t>19</a:t>
            </a:fld>
            <a:endParaRPr lang="en-US" sz="2600" b="1">
              <a:solidFill>
                <a:schemeClr val="bg1"/>
              </a:solidFill>
            </a:endParaRPr>
          </a:p>
        </p:txBody>
      </p:sp>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13"/>
          <p:cNvSpPr>
            <a:spLocks noGrp="1" noChangeArrowheads="1"/>
          </p:cNvSpPr>
          <p:nvPr>
            <p:ph type="sldNum" sz="quarter" idx="10"/>
          </p:nvPr>
        </p:nvSpPr>
        <p:spPr>
          <a:noFill/>
        </p:spPr>
        <p:txBody>
          <a:bodyPr/>
          <a:lstStyle/>
          <a:p>
            <a:fld id="{16B2AB62-DE2C-4358-9D02-46F57ACE74DC}" type="slidenum">
              <a:rPr lang="en-US" smtClean="0">
                <a:ea typeface="ＭＳ Ｐゴシック" charset="-128"/>
                <a:cs typeface="ＭＳ Ｐゴシック" charset="-128"/>
              </a:rPr>
              <a:pPr/>
              <a:t>2</a:t>
            </a:fld>
            <a:endParaRPr lang="en-US" smtClean="0">
              <a:ea typeface="ＭＳ Ｐゴシック" charset="-128"/>
              <a:cs typeface="ＭＳ Ｐゴシック" charset="-128"/>
            </a:endParaRPr>
          </a:p>
        </p:txBody>
      </p:sp>
      <p:sp>
        <p:nvSpPr>
          <p:cNvPr id="18434" name="Rectangle 13"/>
          <p:cNvSpPr txBox="1">
            <a:spLocks noGrp="1" noChangeArrowheads="1"/>
          </p:cNvSpPr>
          <p:nvPr/>
        </p:nvSpPr>
        <p:spPr bwMode="auto">
          <a:xfrm>
            <a:off x="84138" y="6242050"/>
            <a:ext cx="587375" cy="488950"/>
          </a:xfrm>
          <a:prstGeom prst="rect">
            <a:avLst/>
          </a:prstGeom>
          <a:noFill/>
          <a:ln w="9525">
            <a:noFill/>
            <a:miter lim="800000"/>
            <a:headEnd/>
            <a:tailEnd/>
          </a:ln>
        </p:spPr>
        <p:txBody>
          <a:bodyPr anchor="b" anchorCtr="1">
            <a:prstTxWarp prst="textNoShape">
              <a:avLst/>
            </a:prstTxWarp>
          </a:bodyPr>
          <a:lstStyle/>
          <a:p>
            <a:fld id="{32AF0FF3-FAF9-48D2-95A9-6A4D95275CD7}" type="slidenum">
              <a:rPr lang="en-US" sz="2600" b="1">
                <a:solidFill>
                  <a:schemeClr val="bg1"/>
                </a:solidFill>
              </a:rPr>
              <a:pPr/>
              <a:t>2</a:t>
            </a:fld>
            <a:endParaRPr lang="en-US" sz="2600" b="1">
              <a:solidFill>
                <a:schemeClr val="bg1"/>
              </a:solidFill>
            </a:endParaRPr>
          </a:p>
        </p:txBody>
      </p:sp>
      <p:sp>
        <p:nvSpPr>
          <p:cNvPr id="18435" name="Slide Number Placeholder 5"/>
          <p:cNvSpPr txBox="1">
            <a:spLocks noGrp="1"/>
          </p:cNvSpPr>
          <p:nvPr/>
        </p:nvSpPr>
        <p:spPr bwMode="auto">
          <a:xfrm>
            <a:off x="84138" y="6242050"/>
            <a:ext cx="587375" cy="488950"/>
          </a:xfrm>
          <a:prstGeom prst="rect">
            <a:avLst/>
          </a:prstGeom>
          <a:noFill/>
          <a:ln w="9525">
            <a:noFill/>
            <a:miter lim="800000"/>
            <a:headEnd/>
            <a:tailEnd/>
          </a:ln>
        </p:spPr>
        <p:txBody>
          <a:bodyPr anchor="b" anchorCtr="1">
            <a:prstTxWarp prst="textNoShape">
              <a:avLst/>
            </a:prstTxWarp>
          </a:bodyPr>
          <a:lstStyle/>
          <a:p>
            <a:fld id="{9A793677-3C08-4E47-8E91-DBEE6BBEC93B}" type="slidenum">
              <a:rPr lang="en-US" sz="2600" b="1">
                <a:solidFill>
                  <a:schemeClr val="bg1"/>
                </a:solidFill>
              </a:rPr>
              <a:pPr/>
              <a:t>2</a:t>
            </a:fld>
            <a:endParaRPr lang="en-US" sz="2600" b="1">
              <a:solidFill>
                <a:schemeClr val="bg1"/>
              </a:solidFill>
            </a:endParaRPr>
          </a:p>
        </p:txBody>
      </p:sp>
      <p:sp>
        <p:nvSpPr>
          <p:cNvPr id="18436" name="AutoShape 2"/>
          <p:cNvSpPr>
            <a:spLocks noGrp="1" noChangeArrowheads="1"/>
          </p:cNvSpPr>
          <p:nvPr>
            <p:ph type="title"/>
          </p:nvPr>
        </p:nvSpPr>
        <p:spPr/>
        <p:txBody>
          <a:bodyPr/>
          <a:lstStyle/>
          <a:p>
            <a:pPr eaLnBrk="1" hangingPunct="1"/>
            <a:r>
              <a:rPr lang="en-US" smtClean="0"/>
              <a:t>Objectives</a:t>
            </a:r>
          </a:p>
        </p:txBody>
      </p:sp>
      <p:sp>
        <p:nvSpPr>
          <p:cNvPr id="18437" name="Rectangle 3"/>
          <p:cNvSpPr>
            <a:spLocks noGrp="1" noChangeArrowheads="1"/>
          </p:cNvSpPr>
          <p:nvPr>
            <p:ph type="body" idx="1"/>
          </p:nvPr>
        </p:nvSpPr>
        <p:spPr>
          <a:xfrm>
            <a:off x="838200" y="2438400"/>
            <a:ext cx="7693025" cy="3724275"/>
          </a:xfrm>
        </p:spPr>
        <p:txBody>
          <a:bodyPr/>
          <a:lstStyle/>
          <a:p>
            <a:r>
              <a:rPr lang="en-US"/>
              <a:t>Maintain a safe computing environment.</a:t>
            </a:r>
          </a:p>
          <a:p>
            <a:r>
              <a:rPr lang="en-US"/>
              <a:t>Prevent computer-related injuries.</a:t>
            </a:r>
          </a:p>
          <a:p>
            <a:r>
              <a:rPr lang="en-US"/>
              <a:t>Identify security risks.</a:t>
            </a:r>
          </a:p>
          <a:p>
            <a:r>
              <a:rPr lang="en-US"/>
              <a:t>Set access restrictions.</a:t>
            </a:r>
          </a:p>
          <a:p>
            <a:r>
              <a:rPr lang="en-US"/>
              <a:t>Understand workplace privacy.</a:t>
            </a:r>
          </a:p>
          <a:p>
            <a:r>
              <a:rPr lang="en-US"/>
              <a:t>Avoid e-commerce problems.</a:t>
            </a:r>
          </a:p>
        </p:txBody>
      </p:sp>
    </p:spTree>
  </p:cSld>
  <p:clrMapOvr>
    <a:masterClrMapping/>
  </p:clrMapOv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Rectangle 13"/>
          <p:cNvSpPr>
            <a:spLocks noGrp="1" noChangeArrowheads="1"/>
          </p:cNvSpPr>
          <p:nvPr>
            <p:ph type="sldNum" sz="quarter" idx="10"/>
          </p:nvPr>
        </p:nvSpPr>
        <p:spPr>
          <a:noFill/>
        </p:spPr>
        <p:txBody>
          <a:bodyPr/>
          <a:lstStyle/>
          <a:p>
            <a:fld id="{F98FDB03-A4D0-49FF-AC2E-D9601AE54B90}" type="slidenum">
              <a:rPr lang="en-US" smtClean="0">
                <a:ea typeface="ＭＳ Ｐゴシック" charset="-128"/>
                <a:cs typeface="ＭＳ Ｐゴシック" charset="-128"/>
              </a:rPr>
              <a:pPr/>
              <a:t>20</a:t>
            </a:fld>
            <a:endParaRPr lang="en-US" smtClean="0">
              <a:ea typeface="ＭＳ Ｐゴシック" charset="-128"/>
              <a:cs typeface="ＭＳ Ｐゴシック" charset="-128"/>
            </a:endParaRPr>
          </a:p>
        </p:txBody>
      </p:sp>
      <p:sp>
        <p:nvSpPr>
          <p:cNvPr id="38914" name="Rectangle 13"/>
          <p:cNvSpPr txBox="1">
            <a:spLocks noGrp="1" noChangeArrowheads="1"/>
          </p:cNvSpPr>
          <p:nvPr/>
        </p:nvSpPr>
        <p:spPr bwMode="auto">
          <a:xfrm>
            <a:off x="84138" y="6242050"/>
            <a:ext cx="587375" cy="488950"/>
          </a:xfrm>
          <a:prstGeom prst="rect">
            <a:avLst/>
          </a:prstGeom>
          <a:noFill/>
          <a:ln w="9525">
            <a:noFill/>
            <a:miter lim="800000"/>
            <a:headEnd/>
            <a:tailEnd/>
          </a:ln>
        </p:spPr>
        <p:txBody>
          <a:bodyPr anchor="b" anchorCtr="1">
            <a:prstTxWarp prst="textNoShape">
              <a:avLst/>
            </a:prstTxWarp>
          </a:bodyPr>
          <a:lstStyle/>
          <a:p>
            <a:fld id="{DD6CAEFC-F177-43DD-A92D-425FB7A758A6}" type="slidenum">
              <a:rPr lang="en-US" sz="2600" b="1">
                <a:solidFill>
                  <a:schemeClr val="bg1"/>
                </a:solidFill>
              </a:rPr>
              <a:pPr/>
              <a:t>20</a:t>
            </a:fld>
            <a:endParaRPr lang="en-US" sz="2600" b="1">
              <a:solidFill>
                <a:schemeClr val="bg1"/>
              </a:solidFill>
            </a:endParaRPr>
          </a:p>
        </p:txBody>
      </p:sp>
      <p:sp>
        <p:nvSpPr>
          <p:cNvPr id="38915" name="Slide Number Placeholder 5"/>
          <p:cNvSpPr txBox="1">
            <a:spLocks noGrp="1"/>
          </p:cNvSpPr>
          <p:nvPr/>
        </p:nvSpPr>
        <p:spPr bwMode="auto">
          <a:xfrm>
            <a:off x="84138" y="6242050"/>
            <a:ext cx="587375" cy="488950"/>
          </a:xfrm>
          <a:prstGeom prst="rect">
            <a:avLst/>
          </a:prstGeom>
          <a:noFill/>
          <a:ln w="9525">
            <a:noFill/>
            <a:miter lim="800000"/>
            <a:headEnd/>
            <a:tailEnd/>
          </a:ln>
        </p:spPr>
        <p:txBody>
          <a:bodyPr anchor="b" anchorCtr="1">
            <a:prstTxWarp prst="textNoShape">
              <a:avLst/>
            </a:prstTxWarp>
          </a:bodyPr>
          <a:lstStyle/>
          <a:p>
            <a:fld id="{AAFDDFB0-513F-4E7A-8C42-9F0B07C4E0FF}" type="slidenum">
              <a:rPr lang="en-US" sz="2600" b="1">
                <a:solidFill>
                  <a:schemeClr val="bg1"/>
                </a:solidFill>
              </a:rPr>
              <a:pPr/>
              <a:t>20</a:t>
            </a:fld>
            <a:endParaRPr lang="en-US" sz="2600" b="1">
              <a:solidFill>
                <a:schemeClr val="bg1"/>
              </a:solidFill>
            </a:endParaRPr>
          </a:p>
        </p:txBody>
      </p:sp>
      <p:sp>
        <p:nvSpPr>
          <p:cNvPr id="38916" name="AutoShape 2"/>
          <p:cNvSpPr>
            <a:spLocks noGrp="1" noChangeArrowheads="1"/>
          </p:cNvSpPr>
          <p:nvPr>
            <p:ph type="title"/>
          </p:nvPr>
        </p:nvSpPr>
        <p:spPr>
          <a:xfrm>
            <a:off x="762000" y="762000"/>
            <a:ext cx="8153400" cy="1143000"/>
          </a:xfrm>
        </p:spPr>
        <p:txBody>
          <a:bodyPr/>
          <a:lstStyle/>
          <a:p>
            <a:pPr eaLnBrk="1" hangingPunct="1"/>
            <a:r>
              <a:rPr lang="en-US" smtClean="0"/>
              <a:t>Practicing Responsibility as a Computer User</a:t>
            </a:r>
          </a:p>
        </p:txBody>
      </p:sp>
      <p:sp>
        <p:nvSpPr>
          <p:cNvPr id="38917" name="Rectangle 3"/>
          <p:cNvSpPr>
            <a:spLocks noGrp="1" noChangeArrowheads="1"/>
          </p:cNvSpPr>
          <p:nvPr>
            <p:ph type="body" idx="1"/>
          </p:nvPr>
        </p:nvSpPr>
        <p:spPr>
          <a:xfrm>
            <a:off x="838200" y="2362200"/>
            <a:ext cx="7693025" cy="3962400"/>
          </a:xfrm>
        </p:spPr>
        <p:txBody>
          <a:bodyPr/>
          <a:lstStyle/>
          <a:p>
            <a:r>
              <a:rPr lang="en-US" smtClean="0"/>
              <a:t>It is your responsibility to stay informed about changes and advancements in computer technology, product upgrades, and virus threats.</a:t>
            </a:r>
          </a:p>
          <a:p>
            <a:r>
              <a:rPr lang="en-US" smtClean="0"/>
              <a:t>Recycle products such as used computer paper and ink cartridges.</a:t>
            </a:r>
          </a:p>
        </p:txBody>
      </p:sp>
    </p:spTree>
  </p:cSld>
  <p:clrMapOvr>
    <a:masterClrMapping/>
  </p:clrMapOvr>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7" name="Rectangle 13"/>
          <p:cNvSpPr>
            <a:spLocks noGrp="1" noChangeArrowheads="1"/>
          </p:cNvSpPr>
          <p:nvPr>
            <p:ph type="sldNum" sz="quarter" idx="10"/>
          </p:nvPr>
        </p:nvSpPr>
        <p:spPr>
          <a:noFill/>
        </p:spPr>
        <p:txBody>
          <a:bodyPr/>
          <a:lstStyle/>
          <a:p>
            <a:fld id="{31CC1251-8693-4532-AE81-B4E47D0FA1B4}" type="slidenum">
              <a:rPr lang="en-US" smtClean="0">
                <a:ea typeface="ＭＳ Ｐゴシック" charset="-128"/>
                <a:cs typeface="ＭＳ Ｐゴシック" charset="-128"/>
              </a:rPr>
              <a:pPr/>
              <a:t>21</a:t>
            </a:fld>
            <a:endParaRPr lang="en-US" smtClean="0">
              <a:ea typeface="ＭＳ Ｐゴシック" charset="-128"/>
              <a:cs typeface="ＭＳ Ｐゴシック" charset="-128"/>
            </a:endParaRPr>
          </a:p>
        </p:txBody>
      </p:sp>
      <p:sp>
        <p:nvSpPr>
          <p:cNvPr id="39938" name="Rectangle 13"/>
          <p:cNvSpPr txBox="1">
            <a:spLocks noGrp="1" noChangeArrowheads="1"/>
          </p:cNvSpPr>
          <p:nvPr/>
        </p:nvSpPr>
        <p:spPr bwMode="auto">
          <a:xfrm>
            <a:off x="84138" y="6242050"/>
            <a:ext cx="587375" cy="488950"/>
          </a:xfrm>
          <a:prstGeom prst="rect">
            <a:avLst/>
          </a:prstGeom>
          <a:noFill/>
          <a:ln w="9525">
            <a:noFill/>
            <a:miter lim="800000"/>
            <a:headEnd/>
            <a:tailEnd/>
          </a:ln>
        </p:spPr>
        <p:txBody>
          <a:bodyPr anchor="b" anchorCtr="1">
            <a:prstTxWarp prst="textNoShape">
              <a:avLst/>
            </a:prstTxWarp>
          </a:bodyPr>
          <a:lstStyle/>
          <a:p>
            <a:fld id="{97F2FE93-77A0-4E8E-8D1F-55E47E14AAAD}" type="slidenum">
              <a:rPr lang="en-US" sz="2600" b="1">
                <a:solidFill>
                  <a:schemeClr val="bg1"/>
                </a:solidFill>
              </a:rPr>
              <a:pPr/>
              <a:t>21</a:t>
            </a:fld>
            <a:endParaRPr lang="en-US" sz="2600" b="1">
              <a:solidFill>
                <a:schemeClr val="bg1"/>
              </a:solidFill>
            </a:endParaRPr>
          </a:p>
        </p:txBody>
      </p:sp>
      <p:sp>
        <p:nvSpPr>
          <p:cNvPr id="39939" name="Title 1"/>
          <p:cNvSpPr>
            <a:spLocks noGrp="1"/>
          </p:cNvSpPr>
          <p:nvPr>
            <p:ph type="title"/>
          </p:nvPr>
        </p:nvSpPr>
        <p:spPr/>
        <p:txBody>
          <a:bodyPr/>
          <a:lstStyle/>
          <a:p>
            <a:pPr eaLnBrk="1" hangingPunct="1"/>
            <a:r>
              <a:rPr lang="en-US" smtClean="0"/>
              <a:t>Summary</a:t>
            </a:r>
          </a:p>
        </p:txBody>
      </p:sp>
      <p:sp>
        <p:nvSpPr>
          <p:cNvPr id="39940" name="Content Placeholder 2"/>
          <p:cNvSpPr>
            <a:spLocks noGrp="1"/>
          </p:cNvSpPr>
          <p:nvPr>
            <p:ph idx="1"/>
          </p:nvPr>
        </p:nvSpPr>
        <p:spPr>
          <a:xfrm>
            <a:off x="838200" y="2362200"/>
            <a:ext cx="8001000" cy="3657600"/>
          </a:xfrm>
        </p:spPr>
        <p:txBody>
          <a:bodyPr/>
          <a:lstStyle/>
          <a:p>
            <a:pPr eaLnBrk="1" hangingPunct="1">
              <a:buFont typeface="Wingdings" charset="2"/>
              <a:buNone/>
            </a:pPr>
            <a:r>
              <a:rPr lang="en-US" sz="2500" smtClean="0"/>
              <a:t>In this lesson, you learned:</a:t>
            </a:r>
          </a:p>
          <a:p>
            <a:r>
              <a:rPr lang="en-US" sz="2500" smtClean="0"/>
              <a:t>Make sure you use a computer in a way that supports your comfort, health, and safety. When you use a computer, take precautions to avoid chronic physical maladies such as repetitive motion injuries, eyestrain, and back problems that can arise over time. Ergonomic design, which adapts equipment and the workplace to fit the worker, can help to prevent repetitive strain injuries.</a:t>
            </a:r>
          </a:p>
        </p:txBody>
      </p:sp>
      <p:sp>
        <p:nvSpPr>
          <p:cNvPr id="39941" name="Slide Number Placeholder 3"/>
          <p:cNvSpPr txBox="1">
            <a:spLocks noGrp="1"/>
          </p:cNvSpPr>
          <p:nvPr/>
        </p:nvSpPr>
        <p:spPr bwMode="auto">
          <a:xfrm>
            <a:off x="84138" y="6242050"/>
            <a:ext cx="587375" cy="488950"/>
          </a:xfrm>
          <a:prstGeom prst="rect">
            <a:avLst/>
          </a:prstGeom>
          <a:noFill/>
          <a:ln w="9525">
            <a:noFill/>
            <a:miter lim="800000"/>
            <a:headEnd/>
            <a:tailEnd/>
          </a:ln>
        </p:spPr>
        <p:txBody>
          <a:bodyPr anchor="b" anchorCtr="1">
            <a:prstTxWarp prst="textNoShape">
              <a:avLst/>
            </a:prstTxWarp>
          </a:bodyPr>
          <a:lstStyle/>
          <a:p>
            <a:fld id="{F29647CC-3CF1-45AA-8A16-B8DE7B1AC38C}" type="slidenum">
              <a:rPr lang="en-US" sz="2600" b="1">
                <a:solidFill>
                  <a:schemeClr val="bg1"/>
                </a:solidFill>
              </a:rPr>
              <a:pPr/>
              <a:t>21</a:t>
            </a:fld>
            <a:endParaRPr lang="en-US" sz="2600" b="1">
              <a:solidFill>
                <a:schemeClr val="bg1"/>
              </a:solidFill>
            </a:endParaRPr>
          </a:p>
        </p:txBody>
      </p:sp>
    </p:spTree>
  </p:cSld>
  <p:clrMapOvr>
    <a:masterClrMapping/>
  </p:clrMapOvr>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1" name="Rectangle 13"/>
          <p:cNvSpPr>
            <a:spLocks noGrp="1" noChangeArrowheads="1"/>
          </p:cNvSpPr>
          <p:nvPr>
            <p:ph type="sldNum" sz="quarter" idx="10"/>
          </p:nvPr>
        </p:nvSpPr>
        <p:spPr>
          <a:noFill/>
        </p:spPr>
        <p:txBody>
          <a:bodyPr/>
          <a:lstStyle/>
          <a:p>
            <a:fld id="{19D2287C-9599-4DCA-A037-3DDF6839FD42}" type="slidenum">
              <a:rPr lang="en-US" smtClean="0">
                <a:ea typeface="ＭＳ Ｐゴシック" charset="-128"/>
                <a:cs typeface="ＭＳ Ｐゴシック" charset="-128"/>
              </a:rPr>
              <a:pPr/>
              <a:t>22</a:t>
            </a:fld>
            <a:endParaRPr lang="en-US" smtClean="0">
              <a:ea typeface="ＭＳ Ｐゴシック" charset="-128"/>
              <a:cs typeface="ＭＳ Ｐゴシック" charset="-128"/>
            </a:endParaRPr>
          </a:p>
        </p:txBody>
      </p:sp>
      <p:sp>
        <p:nvSpPr>
          <p:cNvPr id="40962" name="Rectangle 13"/>
          <p:cNvSpPr txBox="1">
            <a:spLocks noGrp="1" noChangeArrowheads="1"/>
          </p:cNvSpPr>
          <p:nvPr/>
        </p:nvSpPr>
        <p:spPr bwMode="auto">
          <a:xfrm>
            <a:off x="84138" y="6242050"/>
            <a:ext cx="587375" cy="488950"/>
          </a:xfrm>
          <a:prstGeom prst="rect">
            <a:avLst/>
          </a:prstGeom>
          <a:noFill/>
          <a:ln w="9525">
            <a:noFill/>
            <a:miter lim="800000"/>
            <a:headEnd/>
            <a:tailEnd/>
          </a:ln>
        </p:spPr>
        <p:txBody>
          <a:bodyPr anchor="b" anchorCtr="1">
            <a:prstTxWarp prst="textNoShape">
              <a:avLst/>
            </a:prstTxWarp>
          </a:bodyPr>
          <a:lstStyle/>
          <a:p>
            <a:fld id="{BC496E5D-59CC-481E-9D28-D3BDADCEB2FB}" type="slidenum">
              <a:rPr lang="en-US" sz="2600" b="1">
                <a:solidFill>
                  <a:schemeClr val="bg1"/>
                </a:solidFill>
              </a:rPr>
              <a:pPr/>
              <a:t>22</a:t>
            </a:fld>
            <a:endParaRPr lang="en-US" sz="2600" b="1">
              <a:solidFill>
                <a:schemeClr val="bg1"/>
              </a:solidFill>
            </a:endParaRPr>
          </a:p>
        </p:txBody>
      </p:sp>
      <p:sp>
        <p:nvSpPr>
          <p:cNvPr id="40963" name="Title 1"/>
          <p:cNvSpPr>
            <a:spLocks noGrp="1"/>
          </p:cNvSpPr>
          <p:nvPr>
            <p:ph type="title"/>
          </p:nvPr>
        </p:nvSpPr>
        <p:spPr/>
        <p:txBody>
          <a:bodyPr/>
          <a:lstStyle/>
          <a:p>
            <a:pPr eaLnBrk="1" hangingPunct="1"/>
            <a:r>
              <a:rPr lang="en-US" smtClean="0"/>
              <a:t>Summary (continued)</a:t>
            </a:r>
          </a:p>
        </p:txBody>
      </p:sp>
      <p:sp>
        <p:nvSpPr>
          <p:cNvPr id="40964" name="Content Placeholder 2"/>
          <p:cNvSpPr>
            <a:spLocks noGrp="1"/>
          </p:cNvSpPr>
          <p:nvPr>
            <p:ph idx="1"/>
          </p:nvPr>
        </p:nvSpPr>
        <p:spPr/>
        <p:txBody>
          <a:bodyPr/>
          <a:lstStyle/>
          <a:p>
            <a:r>
              <a:rPr lang="en-US" sz="2400" smtClean="0"/>
              <a:t>When setting up your wireless network, your first step should be to change the default password to protect access to the network.</a:t>
            </a:r>
          </a:p>
          <a:p>
            <a:r>
              <a:rPr lang="en-US" sz="2400" smtClean="0"/>
              <a:t>Computer hacking involves invading someone else’s computer, usually for personal gain or the satisfaction of defeating a security system.</a:t>
            </a:r>
          </a:p>
          <a:p>
            <a:r>
              <a:rPr lang="en-US" sz="2400" smtClean="0"/>
              <a:t>To avoid data loss, you can use techniques and devices for preventing power interruptions. You can also devise and follow a regular procedure for backing up your data.</a:t>
            </a:r>
          </a:p>
        </p:txBody>
      </p:sp>
      <p:sp>
        <p:nvSpPr>
          <p:cNvPr id="40965" name="Slide Number Placeholder 3"/>
          <p:cNvSpPr txBox="1">
            <a:spLocks noGrp="1"/>
          </p:cNvSpPr>
          <p:nvPr/>
        </p:nvSpPr>
        <p:spPr bwMode="auto">
          <a:xfrm>
            <a:off x="84138" y="6242050"/>
            <a:ext cx="587375" cy="488950"/>
          </a:xfrm>
          <a:prstGeom prst="rect">
            <a:avLst/>
          </a:prstGeom>
          <a:noFill/>
          <a:ln w="9525">
            <a:noFill/>
            <a:miter lim="800000"/>
            <a:headEnd/>
            <a:tailEnd/>
          </a:ln>
        </p:spPr>
        <p:txBody>
          <a:bodyPr anchor="b" anchorCtr="1">
            <a:prstTxWarp prst="textNoShape">
              <a:avLst/>
            </a:prstTxWarp>
          </a:bodyPr>
          <a:lstStyle/>
          <a:p>
            <a:fld id="{A9A7B8A5-4CE4-4036-B48C-964C2549AF40}" type="slidenum">
              <a:rPr lang="en-US" sz="2600" b="1">
                <a:solidFill>
                  <a:schemeClr val="bg1"/>
                </a:solidFill>
              </a:rPr>
              <a:pPr/>
              <a:t>22</a:t>
            </a:fld>
            <a:endParaRPr lang="en-US" sz="2600" b="1">
              <a:solidFill>
                <a:schemeClr val="bg1"/>
              </a:solidFill>
            </a:endParaRPr>
          </a:p>
        </p:txBody>
      </p:sp>
    </p:spTree>
  </p:cSld>
  <p:clrMapOvr>
    <a:masterClrMapping/>
  </p:clrMapOvr>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5" name="Rectangle 13"/>
          <p:cNvSpPr>
            <a:spLocks noGrp="1" noChangeArrowheads="1"/>
          </p:cNvSpPr>
          <p:nvPr>
            <p:ph type="sldNum" sz="quarter" idx="10"/>
          </p:nvPr>
        </p:nvSpPr>
        <p:spPr>
          <a:noFill/>
        </p:spPr>
        <p:txBody>
          <a:bodyPr/>
          <a:lstStyle/>
          <a:p>
            <a:fld id="{85175245-663F-4C54-90AA-DAFD990EC21D}" type="slidenum">
              <a:rPr lang="en-US" smtClean="0">
                <a:ea typeface="ＭＳ Ｐゴシック" charset="-128"/>
                <a:cs typeface="ＭＳ Ｐゴシック" charset="-128"/>
              </a:rPr>
              <a:pPr/>
              <a:t>23</a:t>
            </a:fld>
            <a:endParaRPr lang="en-US" smtClean="0">
              <a:ea typeface="ＭＳ Ｐゴシック" charset="-128"/>
              <a:cs typeface="ＭＳ Ｐゴシック" charset="-128"/>
            </a:endParaRPr>
          </a:p>
        </p:txBody>
      </p:sp>
      <p:sp>
        <p:nvSpPr>
          <p:cNvPr id="41986" name="Rectangle 13"/>
          <p:cNvSpPr txBox="1">
            <a:spLocks noGrp="1" noChangeArrowheads="1"/>
          </p:cNvSpPr>
          <p:nvPr/>
        </p:nvSpPr>
        <p:spPr bwMode="auto">
          <a:xfrm>
            <a:off x="84138" y="6242050"/>
            <a:ext cx="587375" cy="488950"/>
          </a:xfrm>
          <a:prstGeom prst="rect">
            <a:avLst/>
          </a:prstGeom>
          <a:noFill/>
          <a:ln w="9525">
            <a:noFill/>
            <a:miter lim="800000"/>
            <a:headEnd/>
            <a:tailEnd/>
          </a:ln>
        </p:spPr>
        <p:txBody>
          <a:bodyPr anchor="b" anchorCtr="1">
            <a:prstTxWarp prst="textNoShape">
              <a:avLst/>
            </a:prstTxWarp>
          </a:bodyPr>
          <a:lstStyle/>
          <a:p>
            <a:fld id="{34E8040B-8CCE-4A7C-AE61-36A3D5666816}" type="slidenum">
              <a:rPr lang="en-US" sz="2600" b="1">
                <a:solidFill>
                  <a:schemeClr val="bg1"/>
                </a:solidFill>
              </a:rPr>
              <a:pPr/>
              <a:t>23</a:t>
            </a:fld>
            <a:endParaRPr lang="en-US" sz="2600" b="1">
              <a:solidFill>
                <a:schemeClr val="bg1"/>
              </a:solidFill>
            </a:endParaRPr>
          </a:p>
        </p:txBody>
      </p:sp>
      <p:sp>
        <p:nvSpPr>
          <p:cNvPr id="41987" name="Title 1"/>
          <p:cNvSpPr>
            <a:spLocks noGrp="1"/>
          </p:cNvSpPr>
          <p:nvPr>
            <p:ph type="title"/>
          </p:nvPr>
        </p:nvSpPr>
        <p:spPr/>
        <p:txBody>
          <a:bodyPr/>
          <a:lstStyle/>
          <a:p>
            <a:pPr eaLnBrk="1" hangingPunct="1"/>
            <a:r>
              <a:rPr lang="en-US" smtClean="0"/>
              <a:t>Summary (continued)</a:t>
            </a:r>
          </a:p>
        </p:txBody>
      </p:sp>
      <p:sp>
        <p:nvSpPr>
          <p:cNvPr id="41988" name="Content Placeholder 2"/>
          <p:cNvSpPr>
            <a:spLocks noGrp="1"/>
          </p:cNvSpPr>
          <p:nvPr>
            <p:ph idx="1"/>
          </p:nvPr>
        </p:nvSpPr>
        <p:spPr>
          <a:xfrm>
            <a:off x="838200" y="2362200"/>
            <a:ext cx="7848600" cy="3657600"/>
          </a:xfrm>
        </p:spPr>
        <p:txBody>
          <a:bodyPr/>
          <a:lstStyle/>
          <a:p>
            <a:r>
              <a:rPr lang="en-US" sz="2600" smtClean="0"/>
              <a:t>A virus is a program that has been written, usually by a hacker, to corrupt data on a computer. The virus is attached to a file and spreads from one file to another when the program is executed. To protect your computer against virus damage, use up-to-date antivirus software, download and install security updates for your operating system, and avoid opening files sent via e-mail from people you do not know.</a:t>
            </a:r>
          </a:p>
          <a:p>
            <a:endParaRPr lang="en-US" sz="2200" smtClean="0"/>
          </a:p>
        </p:txBody>
      </p:sp>
      <p:sp>
        <p:nvSpPr>
          <p:cNvPr id="41989" name="Slide Number Placeholder 3"/>
          <p:cNvSpPr txBox="1">
            <a:spLocks noGrp="1"/>
          </p:cNvSpPr>
          <p:nvPr/>
        </p:nvSpPr>
        <p:spPr bwMode="auto">
          <a:xfrm>
            <a:off x="84138" y="6242050"/>
            <a:ext cx="587375" cy="488950"/>
          </a:xfrm>
          <a:prstGeom prst="rect">
            <a:avLst/>
          </a:prstGeom>
          <a:noFill/>
          <a:ln w="9525">
            <a:noFill/>
            <a:miter lim="800000"/>
            <a:headEnd/>
            <a:tailEnd/>
          </a:ln>
        </p:spPr>
        <p:txBody>
          <a:bodyPr anchor="b" anchorCtr="1">
            <a:prstTxWarp prst="textNoShape">
              <a:avLst/>
            </a:prstTxWarp>
          </a:bodyPr>
          <a:lstStyle/>
          <a:p>
            <a:fld id="{DE802A6B-E2B7-4F54-9DA1-9C0C14633E8A}" type="slidenum">
              <a:rPr lang="en-US" sz="2600" b="1">
                <a:solidFill>
                  <a:schemeClr val="bg1"/>
                </a:solidFill>
              </a:rPr>
              <a:pPr/>
              <a:t>23</a:t>
            </a:fld>
            <a:endParaRPr lang="en-US" sz="2600" b="1">
              <a:solidFill>
                <a:schemeClr val="bg1"/>
              </a:solidFill>
            </a:endParaRPr>
          </a:p>
        </p:txBody>
      </p:sp>
    </p:spTree>
  </p:cSld>
  <p:clrMapOvr>
    <a:masterClrMapping/>
  </p:clrMapOvr>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9" name="Rectangle 13"/>
          <p:cNvSpPr>
            <a:spLocks noGrp="1" noChangeArrowheads="1"/>
          </p:cNvSpPr>
          <p:nvPr>
            <p:ph type="sldNum" sz="quarter" idx="10"/>
          </p:nvPr>
        </p:nvSpPr>
        <p:spPr>
          <a:noFill/>
        </p:spPr>
        <p:txBody>
          <a:bodyPr/>
          <a:lstStyle/>
          <a:p>
            <a:fld id="{45E8D656-153A-4421-A47F-71D89CE00D37}" type="slidenum">
              <a:rPr lang="en-US" smtClean="0">
                <a:ea typeface="ＭＳ Ｐゴシック" charset="-128"/>
                <a:cs typeface="ＭＳ Ｐゴシック" charset="-128"/>
              </a:rPr>
              <a:pPr/>
              <a:t>24</a:t>
            </a:fld>
            <a:endParaRPr lang="en-US" smtClean="0">
              <a:ea typeface="ＭＳ Ｐゴシック" charset="-128"/>
              <a:cs typeface="ＭＳ Ｐゴシック" charset="-128"/>
            </a:endParaRPr>
          </a:p>
        </p:txBody>
      </p:sp>
      <p:sp>
        <p:nvSpPr>
          <p:cNvPr id="43010" name="Rectangle 13"/>
          <p:cNvSpPr txBox="1">
            <a:spLocks noGrp="1" noChangeArrowheads="1"/>
          </p:cNvSpPr>
          <p:nvPr/>
        </p:nvSpPr>
        <p:spPr bwMode="auto">
          <a:xfrm>
            <a:off x="84138" y="6242050"/>
            <a:ext cx="587375" cy="488950"/>
          </a:xfrm>
          <a:prstGeom prst="rect">
            <a:avLst/>
          </a:prstGeom>
          <a:noFill/>
          <a:ln w="9525">
            <a:noFill/>
            <a:miter lim="800000"/>
            <a:headEnd/>
            <a:tailEnd/>
          </a:ln>
        </p:spPr>
        <p:txBody>
          <a:bodyPr anchor="b" anchorCtr="1">
            <a:prstTxWarp prst="textNoShape">
              <a:avLst/>
            </a:prstTxWarp>
          </a:bodyPr>
          <a:lstStyle/>
          <a:p>
            <a:fld id="{A54EF667-74DD-498B-B778-B128BA620395}" type="slidenum">
              <a:rPr lang="en-US" sz="2600" b="1">
                <a:solidFill>
                  <a:schemeClr val="bg1"/>
                </a:solidFill>
              </a:rPr>
              <a:pPr/>
              <a:t>24</a:t>
            </a:fld>
            <a:endParaRPr lang="en-US" sz="2600" b="1">
              <a:solidFill>
                <a:schemeClr val="bg1"/>
              </a:solidFill>
            </a:endParaRPr>
          </a:p>
        </p:txBody>
      </p:sp>
      <p:sp>
        <p:nvSpPr>
          <p:cNvPr id="43011" name="Title 1"/>
          <p:cNvSpPr>
            <a:spLocks noGrp="1"/>
          </p:cNvSpPr>
          <p:nvPr>
            <p:ph type="title"/>
          </p:nvPr>
        </p:nvSpPr>
        <p:spPr/>
        <p:txBody>
          <a:bodyPr/>
          <a:lstStyle/>
          <a:p>
            <a:pPr eaLnBrk="1" hangingPunct="1"/>
            <a:r>
              <a:rPr lang="en-US" smtClean="0"/>
              <a:t>Summary (continued)</a:t>
            </a:r>
          </a:p>
        </p:txBody>
      </p:sp>
      <p:sp>
        <p:nvSpPr>
          <p:cNvPr id="43012" name="Content Placeholder 2"/>
          <p:cNvSpPr>
            <a:spLocks noGrp="1"/>
          </p:cNvSpPr>
          <p:nvPr>
            <p:ph idx="1"/>
          </p:nvPr>
        </p:nvSpPr>
        <p:spPr/>
        <p:txBody>
          <a:bodyPr/>
          <a:lstStyle/>
          <a:p>
            <a:r>
              <a:rPr lang="en-US" smtClean="0"/>
              <a:t>System administrators and users often restrict access to files, storage devices, various computers, networks, the Internet, or specific Internet sites.</a:t>
            </a:r>
          </a:p>
          <a:p>
            <a:r>
              <a:rPr lang="en-US" smtClean="0"/>
              <a:t>If you work for a company that provides you with e-mail services, the information you send is available to the company and is the company’s property.</a:t>
            </a:r>
          </a:p>
        </p:txBody>
      </p:sp>
      <p:sp>
        <p:nvSpPr>
          <p:cNvPr id="43013" name="Slide Number Placeholder 3"/>
          <p:cNvSpPr txBox="1">
            <a:spLocks noGrp="1"/>
          </p:cNvSpPr>
          <p:nvPr/>
        </p:nvSpPr>
        <p:spPr bwMode="auto">
          <a:xfrm>
            <a:off x="84138" y="6242050"/>
            <a:ext cx="587375" cy="488950"/>
          </a:xfrm>
          <a:prstGeom prst="rect">
            <a:avLst/>
          </a:prstGeom>
          <a:noFill/>
          <a:ln w="9525">
            <a:noFill/>
            <a:miter lim="800000"/>
            <a:headEnd/>
            <a:tailEnd/>
          </a:ln>
        </p:spPr>
        <p:txBody>
          <a:bodyPr anchor="b" anchorCtr="1">
            <a:prstTxWarp prst="textNoShape">
              <a:avLst/>
            </a:prstTxWarp>
          </a:bodyPr>
          <a:lstStyle/>
          <a:p>
            <a:fld id="{F9C3D761-E1D1-40EF-BF5B-25F961004408}" type="slidenum">
              <a:rPr lang="en-US" sz="2600" b="1">
                <a:solidFill>
                  <a:schemeClr val="bg1"/>
                </a:solidFill>
              </a:rPr>
              <a:pPr/>
              <a:t>24</a:t>
            </a:fld>
            <a:endParaRPr lang="en-US" sz="2600" b="1">
              <a:solidFill>
                <a:schemeClr val="bg1"/>
              </a:solidFill>
            </a:endParaRPr>
          </a:p>
        </p:txBody>
      </p:sp>
    </p:spTree>
  </p:cSld>
  <p:clrMapOvr>
    <a:masterClrMapping/>
  </p:clrMapOvr>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3" name="Rectangle 13"/>
          <p:cNvSpPr>
            <a:spLocks noGrp="1" noChangeArrowheads="1"/>
          </p:cNvSpPr>
          <p:nvPr>
            <p:ph type="sldNum" sz="quarter" idx="10"/>
          </p:nvPr>
        </p:nvSpPr>
        <p:spPr>
          <a:noFill/>
        </p:spPr>
        <p:txBody>
          <a:bodyPr/>
          <a:lstStyle/>
          <a:p>
            <a:fld id="{2C5A126D-F115-42F8-80DB-AC21BDF311A9}" type="slidenum">
              <a:rPr lang="en-US" smtClean="0">
                <a:ea typeface="ＭＳ Ｐゴシック" charset="-128"/>
                <a:cs typeface="ＭＳ Ｐゴシック" charset="-128"/>
              </a:rPr>
              <a:pPr/>
              <a:t>25</a:t>
            </a:fld>
            <a:endParaRPr lang="en-US" smtClean="0">
              <a:ea typeface="ＭＳ Ｐゴシック" charset="-128"/>
              <a:cs typeface="ＭＳ Ｐゴシック" charset="-128"/>
            </a:endParaRPr>
          </a:p>
        </p:txBody>
      </p:sp>
      <p:sp>
        <p:nvSpPr>
          <p:cNvPr id="44034" name="Rectangle 13"/>
          <p:cNvSpPr txBox="1">
            <a:spLocks noGrp="1" noChangeArrowheads="1"/>
          </p:cNvSpPr>
          <p:nvPr/>
        </p:nvSpPr>
        <p:spPr bwMode="auto">
          <a:xfrm>
            <a:off x="84138" y="6242050"/>
            <a:ext cx="587375" cy="488950"/>
          </a:xfrm>
          <a:prstGeom prst="rect">
            <a:avLst/>
          </a:prstGeom>
          <a:noFill/>
          <a:ln w="9525">
            <a:noFill/>
            <a:miter lim="800000"/>
            <a:headEnd/>
            <a:tailEnd/>
          </a:ln>
        </p:spPr>
        <p:txBody>
          <a:bodyPr anchor="b" anchorCtr="1">
            <a:prstTxWarp prst="textNoShape">
              <a:avLst/>
            </a:prstTxWarp>
          </a:bodyPr>
          <a:lstStyle/>
          <a:p>
            <a:fld id="{2B387B0A-3C53-4CF5-9ECD-598C8852DE91}" type="slidenum">
              <a:rPr lang="en-US" sz="2600" b="1">
                <a:solidFill>
                  <a:schemeClr val="bg1"/>
                </a:solidFill>
              </a:rPr>
              <a:pPr/>
              <a:t>25</a:t>
            </a:fld>
            <a:endParaRPr lang="en-US" sz="2600" b="1">
              <a:solidFill>
                <a:schemeClr val="bg1"/>
              </a:solidFill>
            </a:endParaRPr>
          </a:p>
        </p:txBody>
      </p:sp>
      <p:sp>
        <p:nvSpPr>
          <p:cNvPr id="44035" name="Title 1"/>
          <p:cNvSpPr>
            <a:spLocks noGrp="1"/>
          </p:cNvSpPr>
          <p:nvPr>
            <p:ph type="title"/>
          </p:nvPr>
        </p:nvSpPr>
        <p:spPr/>
        <p:txBody>
          <a:bodyPr/>
          <a:lstStyle/>
          <a:p>
            <a:pPr eaLnBrk="1" hangingPunct="1"/>
            <a:r>
              <a:rPr lang="en-US" smtClean="0"/>
              <a:t>Summary (continued)</a:t>
            </a:r>
          </a:p>
        </p:txBody>
      </p:sp>
      <p:sp>
        <p:nvSpPr>
          <p:cNvPr id="44036" name="Content Placeholder 2"/>
          <p:cNvSpPr>
            <a:spLocks noGrp="1"/>
          </p:cNvSpPr>
          <p:nvPr>
            <p:ph idx="1"/>
          </p:nvPr>
        </p:nvSpPr>
        <p:spPr/>
        <p:txBody>
          <a:bodyPr/>
          <a:lstStyle/>
          <a:p>
            <a:r>
              <a:rPr lang="en-US" sz="2600" smtClean="0"/>
              <a:t>TSL and SSL technology enables encryption of sensitive information by establishing a private communication channel. Data transmitted through this channel is encrypted during transmission.</a:t>
            </a:r>
          </a:p>
          <a:p>
            <a:r>
              <a:rPr lang="en-US" sz="2600" smtClean="0"/>
              <a:t>Nearly all schools, government agencies, companies, libraries, and other similar institutions have written policies and guidelines regarding Internet usage.</a:t>
            </a:r>
          </a:p>
        </p:txBody>
      </p:sp>
      <p:sp>
        <p:nvSpPr>
          <p:cNvPr id="44037" name="Slide Number Placeholder 3"/>
          <p:cNvSpPr txBox="1">
            <a:spLocks noGrp="1"/>
          </p:cNvSpPr>
          <p:nvPr/>
        </p:nvSpPr>
        <p:spPr bwMode="auto">
          <a:xfrm>
            <a:off x="84138" y="6242050"/>
            <a:ext cx="587375" cy="488950"/>
          </a:xfrm>
          <a:prstGeom prst="rect">
            <a:avLst/>
          </a:prstGeom>
          <a:noFill/>
          <a:ln w="9525">
            <a:noFill/>
            <a:miter lim="800000"/>
            <a:headEnd/>
            <a:tailEnd/>
          </a:ln>
        </p:spPr>
        <p:txBody>
          <a:bodyPr anchor="b" anchorCtr="1">
            <a:prstTxWarp prst="textNoShape">
              <a:avLst/>
            </a:prstTxWarp>
          </a:bodyPr>
          <a:lstStyle/>
          <a:p>
            <a:fld id="{3827BC76-1629-4CFC-9504-3FB340535DCB}" type="slidenum">
              <a:rPr lang="en-US" sz="2600" b="1">
                <a:solidFill>
                  <a:schemeClr val="bg1"/>
                </a:solidFill>
              </a:rPr>
              <a:pPr/>
              <a:t>25</a:t>
            </a:fld>
            <a:endParaRPr lang="en-US" sz="2600" b="1">
              <a:solidFill>
                <a:schemeClr val="bg1"/>
              </a:solidFill>
            </a:endParaRPr>
          </a:p>
        </p:txBody>
      </p:sp>
    </p:spTree>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Rectangle 13"/>
          <p:cNvSpPr>
            <a:spLocks noGrp="1" noChangeArrowheads="1"/>
          </p:cNvSpPr>
          <p:nvPr>
            <p:ph type="sldNum" sz="quarter" idx="10"/>
          </p:nvPr>
        </p:nvSpPr>
        <p:spPr>
          <a:noFill/>
        </p:spPr>
        <p:txBody>
          <a:bodyPr/>
          <a:lstStyle/>
          <a:p>
            <a:fld id="{44B74E30-A980-4473-8DCA-C69D0DB7A446}" type="slidenum">
              <a:rPr lang="en-US" smtClean="0">
                <a:ea typeface="ＭＳ Ｐゴシック" charset="-128"/>
                <a:cs typeface="ＭＳ Ｐゴシック" charset="-128"/>
              </a:rPr>
              <a:pPr/>
              <a:t>3</a:t>
            </a:fld>
            <a:endParaRPr lang="en-US" smtClean="0">
              <a:ea typeface="ＭＳ Ｐゴシック" charset="-128"/>
              <a:cs typeface="ＭＳ Ｐゴシック" charset="-128"/>
            </a:endParaRPr>
          </a:p>
        </p:txBody>
      </p:sp>
      <p:sp>
        <p:nvSpPr>
          <p:cNvPr id="20482" name="Rectangle 13"/>
          <p:cNvSpPr txBox="1">
            <a:spLocks noGrp="1" noChangeArrowheads="1"/>
          </p:cNvSpPr>
          <p:nvPr/>
        </p:nvSpPr>
        <p:spPr bwMode="auto">
          <a:xfrm>
            <a:off x="84138" y="6242050"/>
            <a:ext cx="587375" cy="488950"/>
          </a:xfrm>
          <a:prstGeom prst="rect">
            <a:avLst/>
          </a:prstGeom>
          <a:noFill/>
          <a:ln w="9525">
            <a:noFill/>
            <a:miter lim="800000"/>
            <a:headEnd/>
            <a:tailEnd/>
          </a:ln>
        </p:spPr>
        <p:txBody>
          <a:bodyPr anchor="b" anchorCtr="1">
            <a:prstTxWarp prst="textNoShape">
              <a:avLst/>
            </a:prstTxWarp>
          </a:bodyPr>
          <a:lstStyle/>
          <a:p>
            <a:fld id="{43C8A827-FBF6-4619-B15A-787021BC906E}" type="slidenum">
              <a:rPr lang="en-US" sz="2600" b="1">
                <a:solidFill>
                  <a:schemeClr val="bg1"/>
                </a:solidFill>
              </a:rPr>
              <a:pPr/>
              <a:t>3</a:t>
            </a:fld>
            <a:endParaRPr lang="en-US" sz="2600" b="1">
              <a:solidFill>
                <a:schemeClr val="bg1"/>
              </a:solidFill>
            </a:endParaRPr>
          </a:p>
        </p:txBody>
      </p:sp>
      <p:sp>
        <p:nvSpPr>
          <p:cNvPr id="20483" name="Slide Number Placeholder 5"/>
          <p:cNvSpPr txBox="1">
            <a:spLocks noGrp="1"/>
          </p:cNvSpPr>
          <p:nvPr/>
        </p:nvSpPr>
        <p:spPr bwMode="auto">
          <a:xfrm>
            <a:off x="84138" y="6242050"/>
            <a:ext cx="587375" cy="488950"/>
          </a:xfrm>
          <a:prstGeom prst="rect">
            <a:avLst/>
          </a:prstGeom>
          <a:noFill/>
          <a:ln w="9525">
            <a:noFill/>
            <a:miter lim="800000"/>
            <a:headEnd/>
            <a:tailEnd/>
          </a:ln>
        </p:spPr>
        <p:txBody>
          <a:bodyPr anchor="b" anchorCtr="1">
            <a:prstTxWarp prst="textNoShape">
              <a:avLst/>
            </a:prstTxWarp>
          </a:bodyPr>
          <a:lstStyle/>
          <a:p>
            <a:fld id="{A2F8A62E-E98B-4C0E-AE21-2F1921F8E15A}" type="slidenum">
              <a:rPr lang="en-US" sz="2600" b="1">
                <a:solidFill>
                  <a:schemeClr val="bg1"/>
                </a:solidFill>
              </a:rPr>
              <a:pPr/>
              <a:t>3</a:t>
            </a:fld>
            <a:endParaRPr lang="en-US" sz="2600" b="1">
              <a:solidFill>
                <a:schemeClr val="bg1"/>
              </a:solidFill>
            </a:endParaRPr>
          </a:p>
        </p:txBody>
      </p:sp>
      <p:sp>
        <p:nvSpPr>
          <p:cNvPr id="20484" name="AutoShape 2"/>
          <p:cNvSpPr>
            <a:spLocks noGrp="1" noChangeArrowheads="1"/>
          </p:cNvSpPr>
          <p:nvPr>
            <p:ph type="title"/>
          </p:nvPr>
        </p:nvSpPr>
        <p:spPr/>
        <p:txBody>
          <a:bodyPr/>
          <a:lstStyle/>
          <a:p>
            <a:pPr eaLnBrk="1" hangingPunct="1"/>
            <a:r>
              <a:rPr lang="en-US" smtClean="0"/>
              <a:t>Objectives (continued)</a:t>
            </a:r>
          </a:p>
        </p:txBody>
      </p:sp>
      <p:sp>
        <p:nvSpPr>
          <p:cNvPr id="20485" name="Rectangle 3"/>
          <p:cNvSpPr>
            <a:spLocks noGrp="1" noChangeArrowheads="1"/>
          </p:cNvSpPr>
          <p:nvPr>
            <p:ph type="body" idx="1"/>
          </p:nvPr>
        </p:nvSpPr>
        <p:spPr>
          <a:xfrm>
            <a:off x="838200" y="2438400"/>
            <a:ext cx="7693025" cy="3724275"/>
          </a:xfrm>
        </p:spPr>
        <p:txBody>
          <a:bodyPr/>
          <a:lstStyle/>
          <a:p>
            <a:r>
              <a:rPr lang="en-US"/>
              <a:t>Protect privacy on the Internet.</a:t>
            </a:r>
          </a:p>
          <a:p>
            <a:r>
              <a:rPr lang="en-US"/>
              <a:t>Use the Internet safely and legally.</a:t>
            </a:r>
          </a:p>
          <a:p>
            <a:r>
              <a:rPr lang="en-US"/>
              <a:t>Practice responsibility as a computer user.</a:t>
            </a:r>
          </a:p>
        </p:txBody>
      </p:sp>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Rectangle 13"/>
          <p:cNvSpPr>
            <a:spLocks noGrp="1" noChangeArrowheads="1"/>
          </p:cNvSpPr>
          <p:nvPr>
            <p:ph type="sldNum" sz="quarter" idx="10"/>
          </p:nvPr>
        </p:nvSpPr>
        <p:spPr>
          <a:noFill/>
        </p:spPr>
        <p:txBody>
          <a:bodyPr/>
          <a:lstStyle/>
          <a:p>
            <a:fld id="{A6B13E25-AA04-4373-9971-9CCD727AE674}" type="slidenum">
              <a:rPr lang="en-US" smtClean="0">
                <a:ea typeface="ＭＳ Ｐゴシック" charset="-128"/>
                <a:cs typeface="ＭＳ Ｐゴシック" charset="-128"/>
              </a:rPr>
              <a:pPr/>
              <a:t>4</a:t>
            </a:fld>
            <a:endParaRPr lang="en-US" smtClean="0">
              <a:ea typeface="ＭＳ Ｐゴシック" charset="-128"/>
              <a:cs typeface="ＭＳ Ｐゴシック" charset="-128"/>
            </a:endParaRPr>
          </a:p>
        </p:txBody>
      </p:sp>
      <p:sp>
        <p:nvSpPr>
          <p:cNvPr id="22530" name="Rectangle 13"/>
          <p:cNvSpPr txBox="1">
            <a:spLocks noGrp="1" noChangeArrowheads="1"/>
          </p:cNvSpPr>
          <p:nvPr/>
        </p:nvSpPr>
        <p:spPr bwMode="auto">
          <a:xfrm>
            <a:off x="84138" y="6242050"/>
            <a:ext cx="587375" cy="488950"/>
          </a:xfrm>
          <a:prstGeom prst="rect">
            <a:avLst/>
          </a:prstGeom>
          <a:noFill/>
          <a:ln w="9525">
            <a:noFill/>
            <a:miter lim="800000"/>
            <a:headEnd/>
            <a:tailEnd/>
          </a:ln>
        </p:spPr>
        <p:txBody>
          <a:bodyPr anchor="b" anchorCtr="1">
            <a:prstTxWarp prst="textNoShape">
              <a:avLst/>
            </a:prstTxWarp>
          </a:bodyPr>
          <a:lstStyle/>
          <a:p>
            <a:fld id="{E9D57243-C429-4699-87E7-157AB296E51C}" type="slidenum">
              <a:rPr lang="en-US" sz="2600" b="1">
                <a:solidFill>
                  <a:schemeClr val="bg1"/>
                </a:solidFill>
              </a:rPr>
              <a:pPr/>
              <a:t>4</a:t>
            </a:fld>
            <a:endParaRPr lang="en-US" sz="2600" b="1">
              <a:solidFill>
                <a:schemeClr val="bg1"/>
              </a:solidFill>
            </a:endParaRPr>
          </a:p>
        </p:txBody>
      </p:sp>
      <p:sp>
        <p:nvSpPr>
          <p:cNvPr id="22531" name="Slide Number Placeholder 6"/>
          <p:cNvSpPr txBox="1">
            <a:spLocks noGrp="1"/>
          </p:cNvSpPr>
          <p:nvPr/>
        </p:nvSpPr>
        <p:spPr bwMode="auto">
          <a:xfrm>
            <a:off x="84138" y="6242050"/>
            <a:ext cx="587375" cy="488950"/>
          </a:xfrm>
          <a:prstGeom prst="rect">
            <a:avLst/>
          </a:prstGeom>
          <a:noFill/>
          <a:ln w="9525">
            <a:noFill/>
            <a:miter lim="800000"/>
            <a:headEnd/>
            <a:tailEnd/>
          </a:ln>
        </p:spPr>
        <p:txBody>
          <a:bodyPr anchor="b" anchorCtr="1">
            <a:prstTxWarp prst="textNoShape">
              <a:avLst/>
            </a:prstTxWarp>
          </a:bodyPr>
          <a:lstStyle/>
          <a:p>
            <a:fld id="{02D8494F-9145-45F2-8533-59E50CC73E6F}" type="slidenum">
              <a:rPr lang="en-US" sz="2600" b="1">
                <a:solidFill>
                  <a:schemeClr val="bg1"/>
                </a:solidFill>
              </a:rPr>
              <a:pPr/>
              <a:t>4</a:t>
            </a:fld>
            <a:endParaRPr lang="en-US" sz="2600" b="1">
              <a:solidFill>
                <a:schemeClr val="bg1"/>
              </a:solidFill>
            </a:endParaRPr>
          </a:p>
        </p:txBody>
      </p:sp>
      <p:sp>
        <p:nvSpPr>
          <p:cNvPr id="22532" name="AutoShape 2"/>
          <p:cNvSpPr>
            <a:spLocks noGrp="1" noChangeArrowheads="1"/>
          </p:cNvSpPr>
          <p:nvPr>
            <p:ph type="title"/>
          </p:nvPr>
        </p:nvSpPr>
        <p:spPr/>
        <p:txBody>
          <a:bodyPr/>
          <a:lstStyle/>
          <a:p>
            <a:pPr eaLnBrk="1" hangingPunct="1"/>
            <a:r>
              <a:rPr lang="en-US" smtClean="0"/>
              <a:t>Vocabulary</a:t>
            </a:r>
          </a:p>
        </p:txBody>
      </p:sp>
      <p:sp>
        <p:nvSpPr>
          <p:cNvPr id="22533" name="Rectangle 3"/>
          <p:cNvSpPr>
            <a:spLocks noGrp="1" noChangeArrowheads="1"/>
          </p:cNvSpPr>
          <p:nvPr>
            <p:ph type="body" sz="half" idx="1"/>
          </p:nvPr>
        </p:nvSpPr>
        <p:spPr/>
        <p:txBody>
          <a:bodyPr/>
          <a:lstStyle/>
          <a:p>
            <a:r>
              <a:rPr lang="en-US" sz="2400"/>
              <a:t>browser hijacking</a:t>
            </a:r>
          </a:p>
          <a:p>
            <a:r>
              <a:rPr lang="en-US" sz="2400"/>
              <a:t>brute force attacks</a:t>
            </a:r>
          </a:p>
          <a:p>
            <a:r>
              <a:rPr lang="en-US" sz="2400"/>
              <a:t>hacking</a:t>
            </a:r>
          </a:p>
          <a:p>
            <a:r>
              <a:rPr lang="en-US" sz="2400"/>
              <a:t>hardware firewall</a:t>
            </a:r>
          </a:p>
          <a:p>
            <a:r>
              <a:rPr lang="en-US" sz="2400"/>
              <a:t>keylogger</a:t>
            </a:r>
          </a:p>
          <a:p>
            <a:r>
              <a:rPr lang="en-US" sz="2400"/>
              <a:t>private key</a:t>
            </a:r>
          </a:p>
          <a:p>
            <a:r>
              <a:rPr lang="en-US" sz="2400"/>
              <a:t>public key</a:t>
            </a:r>
          </a:p>
          <a:p>
            <a:endParaRPr lang="en-US" sz="2400"/>
          </a:p>
        </p:txBody>
      </p:sp>
      <p:sp>
        <p:nvSpPr>
          <p:cNvPr id="22534" name="Rectangle 4"/>
          <p:cNvSpPr>
            <a:spLocks noGrp="1" noChangeArrowheads="1"/>
          </p:cNvSpPr>
          <p:nvPr>
            <p:ph type="body" sz="half" idx="2"/>
          </p:nvPr>
        </p:nvSpPr>
        <p:spPr/>
        <p:txBody>
          <a:bodyPr/>
          <a:lstStyle/>
          <a:p>
            <a:r>
              <a:rPr lang="en-US" smtClean="0"/>
              <a:t>repetitive strain injury (RSI)</a:t>
            </a:r>
          </a:p>
          <a:p>
            <a:r>
              <a:rPr lang="en-US" smtClean="0"/>
              <a:t>sniffer</a:t>
            </a:r>
          </a:p>
          <a:p>
            <a:r>
              <a:rPr lang="en-US" smtClean="0"/>
              <a:t>spyware</a:t>
            </a:r>
          </a:p>
          <a:p>
            <a:r>
              <a:rPr lang="en-US" smtClean="0"/>
              <a:t>strong password</a:t>
            </a:r>
          </a:p>
          <a:p>
            <a:r>
              <a:rPr lang="en-US" smtClean="0"/>
              <a:t>Transport Layer Security (TLS)</a:t>
            </a:r>
          </a:p>
        </p:txBody>
      </p:sp>
    </p:spTree>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Rectangle 13"/>
          <p:cNvSpPr>
            <a:spLocks noGrp="1" noChangeArrowheads="1"/>
          </p:cNvSpPr>
          <p:nvPr>
            <p:ph type="sldNum" sz="quarter" idx="10"/>
          </p:nvPr>
        </p:nvSpPr>
        <p:spPr>
          <a:noFill/>
        </p:spPr>
        <p:txBody>
          <a:bodyPr/>
          <a:lstStyle/>
          <a:p>
            <a:fld id="{AF3FD719-0D09-4897-ABBE-25E2AD92EB50}" type="slidenum">
              <a:rPr lang="en-US" smtClean="0">
                <a:ea typeface="ＭＳ Ｐゴシック" charset="-128"/>
                <a:cs typeface="ＭＳ Ｐゴシック" charset="-128"/>
              </a:rPr>
              <a:pPr/>
              <a:t>5</a:t>
            </a:fld>
            <a:endParaRPr lang="en-US" smtClean="0">
              <a:ea typeface="ＭＳ Ｐゴシック" charset="-128"/>
              <a:cs typeface="ＭＳ Ｐゴシック" charset="-128"/>
            </a:endParaRPr>
          </a:p>
        </p:txBody>
      </p:sp>
      <p:sp>
        <p:nvSpPr>
          <p:cNvPr id="23554" name="Rectangle 13"/>
          <p:cNvSpPr txBox="1">
            <a:spLocks noGrp="1" noChangeArrowheads="1"/>
          </p:cNvSpPr>
          <p:nvPr/>
        </p:nvSpPr>
        <p:spPr bwMode="auto">
          <a:xfrm>
            <a:off x="84138" y="6242050"/>
            <a:ext cx="587375" cy="488950"/>
          </a:xfrm>
          <a:prstGeom prst="rect">
            <a:avLst/>
          </a:prstGeom>
          <a:noFill/>
          <a:ln w="9525">
            <a:noFill/>
            <a:miter lim="800000"/>
            <a:headEnd/>
            <a:tailEnd/>
          </a:ln>
        </p:spPr>
        <p:txBody>
          <a:bodyPr anchor="b" anchorCtr="1">
            <a:prstTxWarp prst="textNoShape">
              <a:avLst/>
            </a:prstTxWarp>
          </a:bodyPr>
          <a:lstStyle/>
          <a:p>
            <a:fld id="{2E25E570-FCBA-4AD5-A548-6DB9A1F90DB7}" type="slidenum">
              <a:rPr lang="en-US" sz="2600" b="1">
                <a:solidFill>
                  <a:schemeClr val="bg1"/>
                </a:solidFill>
              </a:rPr>
              <a:pPr/>
              <a:t>5</a:t>
            </a:fld>
            <a:endParaRPr lang="en-US" sz="2600" b="1">
              <a:solidFill>
                <a:schemeClr val="bg1"/>
              </a:solidFill>
            </a:endParaRPr>
          </a:p>
        </p:txBody>
      </p:sp>
      <p:sp>
        <p:nvSpPr>
          <p:cNvPr id="23555" name="Slide Number Placeholder 5"/>
          <p:cNvSpPr txBox="1">
            <a:spLocks noGrp="1"/>
          </p:cNvSpPr>
          <p:nvPr/>
        </p:nvSpPr>
        <p:spPr bwMode="auto">
          <a:xfrm>
            <a:off x="84138" y="6242050"/>
            <a:ext cx="587375" cy="488950"/>
          </a:xfrm>
          <a:prstGeom prst="rect">
            <a:avLst/>
          </a:prstGeom>
          <a:noFill/>
          <a:ln w="9525">
            <a:noFill/>
            <a:miter lim="800000"/>
            <a:headEnd/>
            <a:tailEnd/>
          </a:ln>
        </p:spPr>
        <p:txBody>
          <a:bodyPr anchor="b" anchorCtr="1">
            <a:prstTxWarp prst="textNoShape">
              <a:avLst/>
            </a:prstTxWarp>
          </a:bodyPr>
          <a:lstStyle/>
          <a:p>
            <a:fld id="{969DE2BF-E2DC-47BE-91BE-EA9A2F6BA239}" type="slidenum">
              <a:rPr lang="en-US" sz="2600" b="1">
                <a:solidFill>
                  <a:schemeClr val="bg1"/>
                </a:solidFill>
              </a:rPr>
              <a:pPr/>
              <a:t>5</a:t>
            </a:fld>
            <a:endParaRPr lang="en-US" sz="2600" b="1">
              <a:solidFill>
                <a:schemeClr val="bg1"/>
              </a:solidFill>
            </a:endParaRPr>
          </a:p>
        </p:txBody>
      </p:sp>
      <p:sp>
        <p:nvSpPr>
          <p:cNvPr id="23556" name="AutoShape 2"/>
          <p:cNvSpPr>
            <a:spLocks noGrp="1" noChangeArrowheads="1"/>
          </p:cNvSpPr>
          <p:nvPr>
            <p:ph type="title"/>
          </p:nvPr>
        </p:nvSpPr>
        <p:spPr>
          <a:xfrm>
            <a:off x="762000" y="762000"/>
            <a:ext cx="8153400" cy="1143000"/>
          </a:xfrm>
        </p:spPr>
        <p:txBody>
          <a:bodyPr/>
          <a:lstStyle/>
          <a:p>
            <a:pPr eaLnBrk="1" hangingPunct="1"/>
            <a:r>
              <a:rPr lang="en-US"/>
              <a:t>Maintaining a Safe Computing Environment</a:t>
            </a:r>
          </a:p>
        </p:txBody>
      </p:sp>
      <p:sp>
        <p:nvSpPr>
          <p:cNvPr id="23557" name="Rectangle 3"/>
          <p:cNvSpPr>
            <a:spLocks noGrp="1" noChangeArrowheads="1"/>
          </p:cNvSpPr>
          <p:nvPr>
            <p:ph type="body" idx="1"/>
          </p:nvPr>
        </p:nvSpPr>
        <p:spPr>
          <a:xfrm>
            <a:off x="838200" y="2362200"/>
            <a:ext cx="7693025" cy="3962400"/>
          </a:xfrm>
        </p:spPr>
        <p:txBody>
          <a:bodyPr/>
          <a:lstStyle/>
          <a:p>
            <a:r>
              <a:rPr lang="en-US" smtClean="0"/>
              <a:t>Make sure you use a computer in a way that supports your comfort, health, and safety.</a:t>
            </a:r>
          </a:p>
          <a:p>
            <a:r>
              <a:rPr lang="en-US" smtClean="0"/>
              <a:t>Pay attention to your posture, lighting, and activity level.</a:t>
            </a:r>
          </a:p>
          <a:p>
            <a:r>
              <a:rPr lang="en-US" smtClean="0"/>
              <a:t>Review product safety guidelines provided with your computer or any other electronic device.</a:t>
            </a:r>
          </a:p>
          <a:p>
            <a:pPr eaLnBrk="1" hangingPunct="1"/>
            <a:r>
              <a:rPr lang="en-US" smtClean="0"/>
              <a:t>See </a:t>
            </a:r>
            <a:r>
              <a:rPr lang="en-US" i="1" smtClean="0"/>
              <a:t>www.osha.gov </a:t>
            </a:r>
            <a:r>
              <a:rPr lang="en-US" smtClean="0"/>
              <a:t>for guidelines.</a:t>
            </a:r>
          </a:p>
        </p:txBody>
      </p:sp>
    </p:spTree>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AutoShape 2"/>
          <p:cNvSpPr>
            <a:spLocks noGrp="1" noChangeArrowheads="1"/>
          </p:cNvSpPr>
          <p:nvPr>
            <p:ph type="title"/>
          </p:nvPr>
        </p:nvSpPr>
        <p:spPr/>
        <p:txBody>
          <a:bodyPr/>
          <a:lstStyle/>
          <a:p>
            <a:pPr eaLnBrk="1" hangingPunct="1"/>
            <a:r>
              <a:rPr lang="en-US"/>
              <a:t>Preventing Computer-Related Injuries</a:t>
            </a:r>
          </a:p>
        </p:txBody>
      </p:sp>
      <p:sp>
        <p:nvSpPr>
          <p:cNvPr id="24578" name="Rectangle 3"/>
          <p:cNvSpPr>
            <a:spLocks noGrp="1" noChangeArrowheads="1"/>
          </p:cNvSpPr>
          <p:nvPr>
            <p:ph sz="half" idx="1"/>
          </p:nvPr>
        </p:nvSpPr>
        <p:spPr>
          <a:xfrm>
            <a:off x="838200" y="2362200"/>
            <a:ext cx="3962400" cy="3733800"/>
          </a:xfrm>
        </p:spPr>
        <p:txBody>
          <a:bodyPr/>
          <a:lstStyle/>
          <a:p>
            <a:r>
              <a:rPr lang="en-US" sz="2400" smtClean="0"/>
              <a:t>Take precautions to avoid chronic physical maladies such as eyestrain, back problems, and repetitive strain injury (RSI), which can result when a person makes too many of the same motions over a long period of time.</a:t>
            </a:r>
          </a:p>
          <a:p>
            <a:pPr eaLnBrk="1" hangingPunct="1"/>
            <a:endParaRPr lang="en-US" sz="2400" smtClean="0"/>
          </a:p>
          <a:p>
            <a:pPr eaLnBrk="1" hangingPunct="1"/>
            <a:endParaRPr lang="en-US" smtClean="0"/>
          </a:p>
        </p:txBody>
      </p:sp>
      <p:pic>
        <p:nvPicPr>
          <p:cNvPr id="24579" name="Content Placeholder 2"/>
          <p:cNvPicPr>
            <a:picLocks noGrp="1" noChangeAspect="1"/>
          </p:cNvPicPr>
          <p:nvPr>
            <p:ph sz="half" idx="2"/>
          </p:nvPr>
        </p:nvPicPr>
        <p:blipFill>
          <a:blip r:embed="rId2" cstate="print"/>
          <a:srcRect/>
          <a:stretch>
            <a:fillRect/>
          </a:stretch>
        </p:blipFill>
        <p:spPr>
          <a:xfrm>
            <a:off x="4843463" y="2514600"/>
            <a:ext cx="3687762" cy="3498850"/>
          </a:xfrm>
        </p:spPr>
      </p:pic>
      <p:sp>
        <p:nvSpPr>
          <p:cNvPr id="24580" name="Rectangle 13"/>
          <p:cNvSpPr>
            <a:spLocks noGrp="1" noChangeArrowheads="1"/>
          </p:cNvSpPr>
          <p:nvPr>
            <p:ph type="sldNum" sz="quarter" idx="10"/>
          </p:nvPr>
        </p:nvSpPr>
        <p:spPr>
          <a:noFill/>
        </p:spPr>
        <p:txBody>
          <a:bodyPr/>
          <a:lstStyle/>
          <a:p>
            <a:fld id="{72F9CEAC-67BC-4C48-BF01-3654F1B58B43}" type="slidenum">
              <a:rPr lang="en-US" smtClean="0">
                <a:ea typeface="ＭＳ Ｐゴシック" charset="-128"/>
                <a:cs typeface="ＭＳ Ｐゴシック" charset="-128"/>
              </a:rPr>
              <a:pPr/>
              <a:t>6</a:t>
            </a:fld>
            <a:endParaRPr lang="en-US" smtClean="0">
              <a:ea typeface="ＭＳ Ｐゴシック" charset="-128"/>
              <a:cs typeface="ＭＳ Ｐゴシック" charset="-128"/>
            </a:endParaRPr>
          </a:p>
        </p:txBody>
      </p:sp>
      <p:sp>
        <p:nvSpPr>
          <p:cNvPr id="24581" name="Rectangle 13"/>
          <p:cNvSpPr txBox="1">
            <a:spLocks noGrp="1" noChangeArrowheads="1"/>
          </p:cNvSpPr>
          <p:nvPr/>
        </p:nvSpPr>
        <p:spPr bwMode="auto">
          <a:xfrm>
            <a:off x="84138" y="6242050"/>
            <a:ext cx="587375" cy="488950"/>
          </a:xfrm>
          <a:prstGeom prst="rect">
            <a:avLst/>
          </a:prstGeom>
          <a:noFill/>
          <a:ln w="9525">
            <a:noFill/>
            <a:miter lim="800000"/>
            <a:headEnd/>
            <a:tailEnd/>
          </a:ln>
        </p:spPr>
        <p:txBody>
          <a:bodyPr anchor="b" anchorCtr="1">
            <a:prstTxWarp prst="textNoShape">
              <a:avLst/>
            </a:prstTxWarp>
          </a:bodyPr>
          <a:lstStyle/>
          <a:p>
            <a:fld id="{66DAA7C2-E707-41B1-BE5E-89183199585E}" type="slidenum">
              <a:rPr lang="en-US" sz="2600" b="1">
                <a:solidFill>
                  <a:schemeClr val="bg1"/>
                </a:solidFill>
              </a:rPr>
              <a:pPr/>
              <a:t>6</a:t>
            </a:fld>
            <a:endParaRPr lang="en-US" sz="2600" b="1">
              <a:solidFill>
                <a:schemeClr val="bg1"/>
              </a:solidFill>
            </a:endParaRPr>
          </a:p>
        </p:txBody>
      </p:sp>
      <p:sp>
        <p:nvSpPr>
          <p:cNvPr id="24582" name="Slide Number Placeholder 5"/>
          <p:cNvSpPr txBox="1">
            <a:spLocks noGrp="1"/>
          </p:cNvSpPr>
          <p:nvPr/>
        </p:nvSpPr>
        <p:spPr bwMode="auto">
          <a:xfrm>
            <a:off x="84138" y="6242050"/>
            <a:ext cx="587375" cy="488950"/>
          </a:xfrm>
          <a:prstGeom prst="rect">
            <a:avLst/>
          </a:prstGeom>
          <a:noFill/>
          <a:ln w="9525">
            <a:noFill/>
            <a:miter lim="800000"/>
            <a:headEnd/>
            <a:tailEnd/>
          </a:ln>
        </p:spPr>
        <p:txBody>
          <a:bodyPr anchor="b" anchorCtr="1">
            <a:prstTxWarp prst="textNoShape">
              <a:avLst/>
            </a:prstTxWarp>
          </a:bodyPr>
          <a:lstStyle/>
          <a:p>
            <a:fld id="{1ECDCB31-47ED-4721-988E-5C16DE4E984D}" type="slidenum">
              <a:rPr lang="en-US" sz="2600" b="1">
                <a:solidFill>
                  <a:schemeClr val="bg1"/>
                </a:solidFill>
              </a:rPr>
              <a:pPr/>
              <a:t>6</a:t>
            </a:fld>
            <a:endParaRPr lang="en-US" sz="2600" b="1">
              <a:solidFill>
                <a:schemeClr val="bg1"/>
              </a:solidFill>
            </a:endParaRPr>
          </a:p>
        </p:txBody>
      </p:sp>
    </p:spTree>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Rectangle 13"/>
          <p:cNvSpPr>
            <a:spLocks noGrp="1" noChangeArrowheads="1"/>
          </p:cNvSpPr>
          <p:nvPr>
            <p:ph type="sldNum" sz="quarter" idx="10"/>
          </p:nvPr>
        </p:nvSpPr>
        <p:spPr>
          <a:noFill/>
        </p:spPr>
        <p:txBody>
          <a:bodyPr/>
          <a:lstStyle/>
          <a:p>
            <a:fld id="{6ABE1397-C178-41FC-BFB7-CAF35516F08E}" type="slidenum">
              <a:rPr lang="en-US" smtClean="0">
                <a:ea typeface="ＭＳ Ｐゴシック" charset="-128"/>
                <a:cs typeface="ＭＳ Ｐゴシック" charset="-128"/>
              </a:rPr>
              <a:pPr/>
              <a:t>7</a:t>
            </a:fld>
            <a:endParaRPr lang="en-US" smtClean="0">
              <a:ea typeface="ＭＳ Ｐゴシック" charset="-128"/>
              <a:cs typeface="ＭＳ Ｐゴシック" charset="-128"/>
            </a:endParaRPr>
          </a:p>
        </p:txBody>
      </p:sp>
      <p:sp>
        <p:nvSpPr>
          <p:cNvPr id="25602" name="Rectangle 13"/>
          <p:cNvSpPr txBox="1">
            <a:spLocks noGrp="1" noChangeArrowheads="1"/>
          </p:cNvSpPr>
          <p:nvPr/>
        </p:nvSpPr>
        <p:spPr bwMode="auto">
          <a:xfrm>
            <a:off x="84138" y="6242050"/>
            <a:ext cx="587375" cy="488950"/>
          </a:xfrm>
          <a:prstGeom prst="rect">
            <a:avLst/>
          </a:prstGeom>
          <a:noFill/>
          <a:ln w="9525">
            <a:noFill/>
            <a:miter lim="800000"/>
            <a:headEnd/>
            <a:tailEnd/>
          </a:ln>
        </p:spPr>
        <p:txBody>
          <a:bodyPr anchor="b" anchorCtr="1">
            <a:prstTxWarp prst="textNoShape">
              <a:avLst/>
            </a:prstTxWarp>
          </a:bodyPr>
          <a:lstStyle/>
          <a:p>
            <a:fld id="{A6A5CD4F-9C85-4AA3-8F92-F45614C36EB7}" type="slidenum">
              <a:rPr lang="en-US" sz="2600" b="1">
                <a:solidFill>
                  <a:schemeClr val="bg1"/>
                </a:solidFill>
              </a:rPr>
              <a:pPr/>
              <a:t>7</a:t>
            </a:fld>
            <a:endParaRPr lang="en-US" sz="2600" b="1">
              <a:solidFill>
                <a:schemeClr val="bg1"/>
              </a:solidFill>
            </a:endParaRPr>
          </a:p>
        </p:txBody>
      </p:sp>
      <p:sp>
        <p:nvSpPr>
          <p:cNvPr id="25603" name="Slide Number Placeholder 5"/>
          <p:cNvSpPr txBox="1">
            <a:spLocks noGrp="1"/>
          </p:cNvSpPr>
          <p:nvPr/>
        </p:nvSpPr>
        <p:spPr bwMode="auto">
          <a:xfrm>
            <a:off x="84138" y="6242050"/>
            <a:ext cx="587375" cy="488950"/>
          </a:xfrm>
          <a:prstGeom prst="rect">
            <a:avLst/>
          </a:prstGeom>
          <a:noFill/>
          <a:ln w="9525">
            <a:noFill/>
            <a:miter lim="800000"/>
            <a:headEnd/>
            <a:tailEnd/>
          </a:ln>
        </p:spPr>
        <p:txBody>
          <a:bodyPr anchor="b" anchorCtr="1">
            <a:prstTxWarp prst="textNoShape">
              <a:avLst/>
            </a:prstTxWarp>
          </a:bodyPr>
          <a:lstStyle/>
          <a:p>
            <a:fld id="{66892077-3409-4895-871D-D5A742123F25}" type="slidenum">
              <a:rPr lang="en-US" sz="2600" b="1">
                <a:solidFill>
                  <a:schemeClr val="bg1"/>
                </a:solidFill>
              </a:rPr>
              <a:pPr/>
              <a:t>7</a:t>
            </a:fld>
            <a:endParaRPr lang="en-US" sz="2600" b="1">
              <a:solidFill>
                <a:schemeClr val="bg1"/>
              </a:solidFill>
            </a:endParaRPr>
          </a:p>
        </p:txBody>
      </p:sp>
      <p:sp>
        <p:nvSpPr>
          <p:cNvPr id="25604" name="AutoShape 2"/>
          <p:cNvSpPr>
            <a:spLocks noGrp="1" noChangeArrowheads="1"/>
          </p:cNvSpPr>
          <p:nvPr>
            <p:ph type="title"/>
          </p:nvPr>
        </p:nvSpPr>
        <p:spPr>
          <a:xfrm>
            <a:off x="762000" y="762000"/>
            <a:ext cx="8153400" cy="1143000"/>
          </a:xfrm>
        </p:spPr>
        <p:txBody>
          <a:bodyPr/>
          <a:lstStyle/>
          <a:p>
            <a:pPr eaLnBrk="1" hangingPunct="1"/>
            <a:r>
              <a:rPr lang="en-US"/>
              <a:t>Identifying Security Risks</a:t>
            </a:r>
          </a:p>
        </p:txBody>
      </p:sp>
      <p:sp>
        <p:nvSpPr>
          <p:cNvPr id="25605" name="Rectangle 3"/>
          <p:cNvSpPr>
            <a:spLocks noGrp="1" noChangeArrowheads="1"/>
          </p:cNvSpPr>
          <p:nvPr>
            <p:ph type="body" idx="1"/>
          </p:nvPr>
        </p:nvSpPr>
        <p:spPr>
          <a:xfrm>
            <a:off x="838200" y="2362200"/>
            <a:ext cx="7693025" cy="3962400"/>
          </a:xfrm>
        </p:spPr>
        <p:txBody>
          <a:bodyPr/>
          <a:lstStyle/>
          <a:p>
            <a:r>
              <a:rPr lang="en-US" smtClean="0"/>
              <a:t>An intruder could use a sniffer, which is a program that hackers use to capture user names and passwords on a network.</a:t>
            </a:r>
          </a:p>
          <a:p>
            <a:pPr eaLnBrk="1" hangingPunct="1"/>
            <a:r>
              <a:rPr lang="en-US" b="1" smtClean="0"/>
              <a:t>Using Network Protection:</a:t>
            </a:r>
          </a:p>
          <a:p>
            <a:pPr eaLnBrk="1" hangingPunct="1"/>
            <a:r>
              <a:rPr lang="en-US" smtClean="0"/>
              <a:t>When setting up a wireless network, change the default password and turn on some form of encryption. </a:t>
            </a:r>
          </a:p>
          <a:p>
            <a:pPr eaLnBrk="1" hangingPunct="1"/>
            <a:endParaRPr lang="en-US" smtClean="0"/>
          </a:p>
          <a:p>
            <a:pPr eaLnBrk="1" hangingPunct="1"/>
            <a:endParaRPr lang="en-US" smtClean="0"/>
          </a:p>
        </p:txBody>
      </p:sp>
    </p:spTree>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Rectangle 13"/>
          <p:cNvSpPr>
            <a:spLocks noGrp="1" noChangeArrowheads="1"/>
          </p:cNvSpPr>
          <p:nvPr>
            <p:ph type="sldNum" sz="quarter" idx="10"/>
          </p:nvPr>
        </p:nvSpPr>
        <p:spPr>
          <a:noFill/>
        </p:spPr>
        <p:txBody>
          <a:bodyPr/>
          <a:lstStyle/>
          <a:p>
            <a:fld id="{177C9164-4A9D-485A-93DF-1E72A627FDF2}" type="slidenum">
              <a:rPr lang="en-US" smtClean="0">
                <a:ea typeface="ＭＳ Ｐゴシック" charset="-128"/>
                <a:cs typeface="ＭＳ Ｐゴシック" charset="-128"/>
              </a:rPr>
              <a:pPr/>
              <a:t>8</a:t>
            </a:fld>
            <a:endParaRPr lang="en-US" smtClean="0">
              <a:ea typeface="ＭＳ Ｐゴシック" charset="-128"/>
              <a:cs typeface="ＭＳ Ｐゴシック" charset="-128"/>
            </a:endParaRPr>
          </a:p>
        </p:txBody>
      </p:sp>
      <p:sp>
        <p:nvSpPr>
          <p:cNvPr id="26626" name="Rectangle 13"/>
          <p:cNvSpPr txBox="1">
            <a:spLocks noGrp="1" noChangeArrowheads="1"/>
          </p:cNvSpPr>
          <p:nvPr/>
        </p:nvSpPr>
        <p:spPr bwMode="auto">
          <a:xfrm>
            <a:off x="84138" y="6242050"/>
            <a:ext cx="587375" cy="488950"/>
          </a:xfrm>
          <a:prstGeom prst="rect">
            <a:avLst/>
          </a:prstGeom>
          <a:noFill/>
          <a:ln w="9525">
            <a:noFill/>
            <a:miter lim="800000"/>
            <a:headEnd/>
            <a:tailEnd/>
          </a:ln>
        </p:spPr>
        <p:txBody>
          <a:bodyPr anchor="b" anchorCtr="1">
            <a:prstTxWarp prst="textNoShape">
              <a:avLst/>
            </a:prstTxWarp>
          </a:bodyPr>
          <a:lstStyle/>
          <a:p>
            <a:fld id="{A232F3FA-D5B2-44F0-AC4A-450490FDF334}" type="slidenum">
              <a:rPr lang="en-US" sz="2600" b="1">
                <a:solidFill>
                  <a:schemeClr val="bg1"/>
                </a:solidFill>
              </a:rPr>
              <a:pPr/>
              <a:t>8</a:t>
            </a:fld>
            <a:endParaRPr lang="en-US" sz="2600" b="1">
              <a:solidFill>
                <a:schemeClr val="bg1"/>
              </a:solidFill>
            </a:endParaRPr>
          </a:p>
        </p:txBody>
      </p:sp>
      <p:sp>
        <p:nvSpPr>
          <p:cNvPr id="26627" name="Slide Number Placeholder 5"/>
          <p:cNvSpPr txBox="1">
            <a:spLocks noGrp="1"/>
          </p:cNvSpPr>
          <p:nvPr/>
        </p:nvSpPr>
        <p:spPr bwMode="auto">
          <a:xfrm>
            <a:off x="84138" y="6242050"/>
            <a:ext cx="587375" cy="488950"/>
          </a:xfrm>
          <a:prstGeom prst="rect">
            <a:avLst/>
          </a:prstGeom>
          <a:noFill/>
          <a:ln w="9525">
            <a:noFill/>
            <a:miter lim="800000"/>
            <a:headEnd/>
            <a:tailEnd/>
          </a:ln>
        </p:spPr>
        <p:txBody>
          <a:bodyPr anchor="b" anchorCtr="1">
            <a:prstTxWarp prst="textNoShape">
              <a:avLst/>
            </a:prstTxWarp>
          </a:bodyPr>
          <a:lstStyle/>
          <a:p>
            <a:fld id="{DB255156-6383-4872-8039-4B503CED5A70}" type="slidenum">
              <a:rPr lang="en-US" sz="2600" b="1">
                <a:solidFill>
                  <a:schemeClr val="bg1"/>
                </a:solidFill>
              </a:rPr>
              <a:pPr/>
              <a:t>8</a:t>
            </a:fld>
            <a:endParaRPr lang="en-US" sz="2600" b="1">
              <a:solidFill>
                <a:schemeClr val="bg1"/>
              </a:solidFill>
            </a:endParaRPr>
          </a:p>
        </p:txBody>
      </p:sp>
      <p:sp>
        <p:nvSpPr>
          <p:cNvPr id="26628" name="AutoShape 2"/>
          <p:cNvSpPr>
            <a:spLocks noGrp="1" noChangeArrowheads="1"/>
          </p:cNvSpPr>
          <p:nvPr>
            <p:ph type="title"/>
          </p:nvPr>
        </p:nvSpPr>
        <p:spPr>
          <a:xfrm>
            <a:off x="762000" y="762000"/>
            <a:ext cx="8153400" cy="1143000"/>
          </a:xfrm>
        </p:spPr>
        <p:txBody>
          <a:bodyPr/>
          <a:lstStyle/>
          <a:p>
            <a:pPr eaLnBrk="1" hangingPunct="1"/>
            <a:r>
              <a:rPr lang="en-US"/>
              <a:t>Identifying Security Risks (continued)</a:t>
            </a:r>
          </a:p>
        </p:txBody>
      </p:sp>
      <p:sp>
        <p:nvSpPr>
          <p:cNvPr id="26629" name="Rectangle 3"/>
          <p:cNvSpPr>
            <a:spLocks noGrp="1" noChangeArrowheads="1"/>
          </p:cNvSpPr>
          <p:nvPr>
            <p:ph type="body" idx="1"/>
          </p:nvPr>
        </p:nvSpPr>
        <p:spPr>
          <a:xfrm>
            <a:off x="838200" y="2362200"/>
            <a:ext cx="7693025" cy="3962400"/>
          </a:xfrm>
        </p:spPr>
        <p:txBody>
          <a:bodyPr/>
          <a:lstStyle/>
          <a:p>
            <a:pPr eaLnBrk="1" hangingPunct="1"/>
            <a:r>
              <a:rPr lang="en-US" b="1" smtClean="0"/>
              <a:t>Computer Hacking:</a:t>
            </a:r>
          </a:p>
          <a:p>
            <a:r>
              <a:rPr lang="en-US" smtClean="0"/>
              <a:t>Computer hacking involves invading someone else’s computer, usually for personal gain or the satisfaction of defeating a security system.</a:t>
            </a:r>
          </a:p>
          <a:p>
            <a:r>
              <a:rPr lang="en-US" smtClean="0"/>
              <a:t>If the network is large, a hardware firewall that controls the computers from one point should be implemented.</a:t>
            </a:r>
          </a:p>
          <a:p>
            <a:pPr eaLnBrk="1" hangingPunct="1"/>
            <a:endParaRPr lang="en-US" smtClean="0"/>
          </a:p>
          <a:p>
            <a:pPr eaLnBrk="1" hangingPunct="1"/>
            <a:endParaRPr lang="en-US" smtClean="0"/>
          </a:p>
        </p:txBody>
      </p:sp>
    </p:spTree>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AutoShape 2"/>
          <p:cNvSpPr>
            <a:spLocks noGrp="1" noChangeArrowheads="1"/>
          </p:cNvSpPr>
          <p:nvPr>
            <p:ph type="title"/>
          </p:nvPr>
        </p:nvSpPr>
        <p:spPr/>
        <p:txBody>
          <a:bodyPr/>
          <a:lstStyle/>
          <a:p>
            <a:pPr eaLnBrk="1" hangingPunct="1"/>
            <a:r>
              <a:rPr lang="en-US"/>
              <a:t>Identifying Security Risks (continued)</a:t>
            </a:r>
          </a:p>
        </p:txBody>
      </p:sp>
      <p:sp>
        <p:nvSpPr>
          <p:cNvPr id="27650" name="Rectangle 3"/>
          <p:cNvSpPr>
            <a:spLocks noGrp="1" noChangeArrowheads="1"/>
          </p:cNvSpPr>
          <p:nvPr>
            <p:ph sz="half" idx="1"/>
          </p:nvPr>
        </p:nvSpPr>
        <p:spPr/>
        <p:txBody>
          <a:bodyPr/>
          <a:lstStyle/>
          <a:p>
            <a:pPr eaLnBrk="1" hangingPunct="1"/>
            <a:r>
              <a:rPr lang="en-US" b="1" smtClean="0"/>
              <a:t>Avoiding Data Loss:</a:t>
            </a:r>
          </a:p>
          <a:p>
            <a:r>
              <a:rPr lang="en-US" smtClean="0"/>
              <a:t>Save frequently.</a:t>
            </a:r>
          </a:p>
          <a:p>
            <a:r>
              <a:rPr lang="en-US" smtClean="0"/>
              <a:t>Use surge protectors.</a:t>
            </a:r>
          </a:p>
          <a:p>
            <a:r>
              <a:rPr lang="en-US" smtClean="0"/>
              <a:t>Back up important files regularly.</a:t>
            </a:r>
          </a:p>
          <a:p>
            <a:pPr eaLnBrk="1" hangingPunct="1"/>
            <a:endParaRPr lang="en-US" smtClean="0"/>
          </a:p>
          <a:p>
            <a:pPr eaLnBrk="1" hangingPunct="1"/>
            <a:endParaRPr lang="en-US" smtClean="0"/>
          </a:p>
        </p:txBody>
      </p:sp>
      <p:pic>
        <p:nvPicPr>
          <p:cNvPr id="27651" name="Content Placeholder 2"/>
          <p:cNvPicPr>
            <a:picLocks noGrp="1" noChangeAspect="1"/>
          </p:cNvPicPr>
          <p:nvPr>
            <p:ph sz="half" idx="2"/>
          </p:nvPr>
        </p:nvPicPr>
        <p:blipFill>
          <a:blip r:embed="rId2" cstate="print"/>
          <a:srcRect/>
          <a:stretch>
            <a:fillRect/>
          </a:stretch>
        </p:blipFill>
        <p:spPr>
          <a:xfrm>
            <a:off x="4841875" y="2362200"/>
            <a:ext cx="3608388" cy="3724275"/>
          </a:xfrm>
        </p:spPr>
      </p:pic>
      <p:sp>
        <p:nvSpPr>
          <p:cNvPr id="27652" name="Rectangle 13"/>
          <p:cNvSpPr>
            <a:spLocks noGrp="1" noChangeArrowheads="1"/>
          </p:cNvSpPr>
          <p:nvPr>
            <p:ph type="sldNum" sz="quarter" idx="10"/>
          </p:nvPr>
        </p:nvSpPr>
        <p:spPr>
          <a:noFill/>
        </p:spPr>
        <p:txBody>
          <a:bodyPr/>
          <a:lstStyle/>
          <a:p>
            <a:fld id="{7CC1F304-77D3-4B93-949F-1EEF466C65BB}" type="slidenum">
              <a:rPr lang="en-US" smtClean="0">
                <a:ea typeface="ＭＳ Ｐゴシック" charset="-128"/>
                <a:cs typeface="ＭＳ Ｐゴシック" charset="-128"/>
              </a:rPr>
              <a:pPr/>
              <a:t>9</a:t>
            </a:fld>
            <a:endParaRPr lang="en-US" smtClean="0">
              <a:ea typeface="ＭＳ Ｐゴシック" charset="-128"/>
              <a:cs typeface="ＭＳ Ｐゴシック" charset="-128"/>
            </a:endParaRPr>
          </a:p>
        </p:txBody>
      </p:sp>
      <p:sp>
        <p:nvSpPr>
          <p:cNvPr id="27653" name="Rectangle 13"/>
          <p:cNvSpPr txBox="1">
            <a:spLocks noGrp="1" noChangeArrowheads="1"/>
          </p:cNvSpPr>
          <p:nvPr/>
        </p:nvSpPr>
        <p:spPr bwMode="auto">
          <a:xfrm>
            <a:off x="84138" y="6242050"/>
            <a:ext cx="587375" cy="488950"/>
          </a:xfrm>
          <a:prstGeom prst="rect">
            <a:avLst/>
          </a:prstGeom>
          <a:noFill/>
          <a:ln w="9525">
            <a:noFill/>
            <a:miter lim="800000"/>
            <a:headEnd/>
            <a:tailEnd/>
          </a:ln>
        </p:spPr>
        <p:txBody>
          <a:bodyPr anchor="b" anchorCtr="1">
            <a:prstTxWarp prst="textNoShape">
              <a:avLst/>
            </a:prstTxWarp>
          </a:bodyPr>
          <a:lstStyle/>
          <a:p>
            <a:fld id="{0EA2AAC8-E636-4B6D-BDD5-6CD7D5A6C03A}" type="slidenum">
              <a:rPr lang="en-US" sz="2600" b="1">
                <a:solidFill>
                  <a:schemeClr val="bg1"/>
                </a:solidFill>
              </a:rPr>
              <a:pPr/>
              <a:t>9</a:t>
            </a:fld>
            <a:endParaRPr lang="en-US" sz="2600" b="1">
              <a:solidFill>
                <a:schemeClr val="bg1"/>
              </a:solidFill>
            </a:endParaRPr>
          </a:p>
        </p:txBody>
      </p:sp>
      <p:sp>
        <p:nvSpPr>
          <p:cNvPr id="27654" name="Slide Number Placeholder 5"/>
          <p:cNvSpPr txBox="1">
            <a:spLocks noGrp="1"/>
          </p:cNvSpPr>
          <p:nvPr/>
        </p:nvSpPr>
        <p:spPr bwMode="auto">
          <a:xfrm>
            <a:off x="84138" y="6242050"/>
            <a:ext cx="587375" cy="488950"/>
          </a:xfrm>
          <a:prstGeom prst="rect">
            <a:avLst/>
          </a:prstGeom>
          <a:noFill/>
          <a:ln w="9525">
            <a:noFill/>
            <a:miter lim="800000"/>
            <a:headEnd/>
            <a:tailEnd/>
          </a:ln>
        </p:spPr>
        <p:txBody>
          <a:bodyPr anchor="b" anchorCtr="1">
            <a:prstTxWarp prst="textNoShape">
              <a:avLst/>
            </a:prstTxWarp>
          </a:bodyPr>
          <a:lstStyle/>
          <a:p>
            <a:fld id="{98DAF6B2-C2D4-4FE7-87F3-ABA6426F06E9}" type="slidenum">
              <a:rPr lang="en-US" sz="2600" b="1">
                <a:solidFill>
                  <a:schemeClr val="bg1"/>
                </a:solidFill>
              </a:rPr>
              <a:pPr/>
              <a:t>9</a:t>
            </a:fld>
            <a:endParaRPr lang="en-US" sz="2600" b="1">
              <a:solidFill>
                <a:schemeClr val="bg1"/>
              </a:solidFill>
            </a:endParaRPr>
          </a:p>
        </p:txBody>
      </p:sp>
    </p:spTree>
  </p:cSld>
  <p:clrMapOvr>
    <a:masterClrMapping/>
  </p:clrMapOvr>
  <p:transition/>
  <p:timing>
    <p:tnLst>
      <p:par>
        <p:cTn id="1" dur="indefinite" restart="never" nodeType="tmRoot"/>
      </p:par>
    </p:tnLst>
  </p:timing>
</p:sld>
</file>

<file path=ppt/theme/theme1.xml><?xml version="1.0" encoding="utf-8"?>
<a:theme xmlns:a="http://schemas.openxmlformats.org/drawingml/2006/main" name="Capsules">
  <a:themeElements>
    <a:clrScheme name="Capsules 1">
      <a:dk1>
        <a:srgbClr val="003366"/>
      </a:dk1>
      <a:lt1>
        <a:srgbClr val="FFFFFF"/>
      </a:lt1>
      <a:dk2>
        <a:srgbClr val="006666"/>
      </a:dk2>
      <a:lt2>
        <a:srgbClr val="666699"/>
      </a:lt2>
      <a:accent1>
        <a:srgbClr val="33CCCC"/>
      </a:accent1>
      <a:accent2>
        <a:srgbClr val="99CC99"/>
      </a:accent2>
      <a:accent3>
        <a:srgbClr val="FFFFFF"/>
      </a:accent3>
      <a:accent4>
        <a:srgbClr val="002A56"/>
      </a:accent4>
      <a:accent5>
        <a:srgbClr val="ADE2E2"/>
      </a:accent5>
      <a:accent6>
        <a:srgbClr val="8AB98A"/>
      </a:accent6>
      <a:hlink>
        <a:srgbClr val="003366"/>
      </a:hlink>
      <a:folHlink>
        <a:srgbClr val="CC99FF"/>
      </a:folHlink>
    </a:clrScheme>
    <a:fontScheme name="Capsules">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lnDef>
  </a:objectDefaults>
  <a:extraClrSchemeLst>
    <a:extraClrScheme>
      <a:clrScheme name="Capsules 1">
        <a:dk1>
          <a:srgbClr val="003366"/>
        </a:dk1>
        <a:lt1>
          <a:srgbClr val="FFFFFF"/>
        </a:lt1>
        <a:dk2>
          <a:srgbClr val="006666"/>
        </a:dk2>
        <a:lt2>
          <a:srgbClr val="666699"/>
        </a:lt2>
        <a:accent1>
          <a:srgbClr val="33CCCC"/>
        </a:accent1>
        <a:accent2>
          <a:srgbClr val="99CC99"/>
        </a:accent2>
        <a:accent3>
          <a:srgbClr val="FFFFFF"/>
        </a:accent3>
        <a:accent4>
          <a:srgbClr val="002A56"/>
        </a:accent4>
        <a:accent5>
          <a:srgbClr val="ADE2E2"/>
        </a:accent5>
        <a:accent6>
          <a:srgbClr val="8AB98A"/>
        </a:accent6>
        <a:hlink>
          <a:srgbClr val="003366"/>
        </a:hlink>
        <a:folHlink>
          <a:srgbClr val="CC99FF"/>
        </a:folHlink>
      </a:clrScheme>
      <a:clrMap bg1="lt1" tx1="dk1" bg2="lt2" tx2="dk2" accent1="accent1" accent2="accent2" accent3="accent3" accent4="accent4" accent5="accent5" accent6="accent6" hlink="hlink" folHlink="folHlink"/>
    </a:extraClrScheme>
    <a:extraClrScheme>
      <a:clrScheme name="Capsules 2">
        <a:dk1>
          <a:srgbClr val="000000"/>
        </a:dk1>
        <a:lt1>
          <a:srgbClr val="FFFFFF"/>
        </a:lt1>
        <a:dk2>
          <a:srgbClr val="000000"/>
        </a:dk2>
        <a:lt2>
          <a:srgbClr val="808000"/>
        </a:lt2>
        <a:accent1>
          <a:srgbClr val="FFCC99"/>
        </a:accent1>
        <a:accent2>
          <a:srgbClr val="99CC00"/>
        </a:accent2>
        <a:accent3>
          <a:srgbClr val="FFFFFF"/>
        </a:accent3>
        <a:accent4>
          <a:srgbClr val="000000"/>
        </a:accent4>
        <a:accent5>
          <a:srgbClr val="FFE2CA"/>
        </a:accent5>
        <a:accent6>
          <a:srgbClr val="8AB900"/>
        </a:accent6>
        <a:hlink>
          <a:srgbClr val="336600"/>
        </a:hlink>
        <a:folHlink>
          <a:srgbClr val="FFCC00"/>
        </a:folHlink>
      </a:clrScheme>
      <a:clrMap bg1="lt1" tx1="dk1" bg2="lt2" tx2="dk2" accent1="accent1" accent2="accent2" accent3="accent3" accent4="accent4" accent5="accent5" accent6="accent6" hlink="hlink" folHlink="folHlink"/>
    </a:extraClrScheme>
    <a:extraClrScheme>
      <a:clrScheme name="Capsules 3">
        <a:dk1>
          <a:srgbClr val="006699"/>
        </a:dk1>
        <a:lt1>
          <a:srgbClr val="FFFFFF"/>
        </a:lt1>
        <a:dk2>
          <a:srgbClr val="6699FF"/>
        </a:dk2>
        <a:lt2>
          <a:srgbClr val="FFFFFF"/>
        </a:lt2>
        <a:accent1>
          <a:srgbClr val="33CCCC"/>
        </a:accent1>
        <a:accent2>
          <a:srgbClr val="006699"/>
        </a:accent2>
        <a:accent3>
          <a:srgbClr val="B8CAFF"/>
        </a:accent3>
        <a:accent4>
          <a:srgbClr val="DADADA"/>
        </a:accent4>
        <a:accent5>
          <a:srgbClr val="ADE2E2"/>
        </a:accent5>
        <a:accent6>
          <a:srgbClr val="005C8A"/>
        </a:accent6>
        <a:hlink>
          <a:srgbClr val="99CC00"/>
        </a:hlink>
        <a:folHlink>
          <a:srgbClr val="FFFFCC"/>
        </a:folHlink>
      </a:clrScheme>
      <a:clrMap bg1="dk2" tx1="lt1" bg2="dk1" tx2="lt2" accent1="accent1" accent2="accent2" accent3="accent3" accent4="accent4" accent5="accent5" accent6="accent6" hlink="hlink" folHlink="folHlink"/>
    </a:extraClrScheme>
    <a:extraClrScheme>
      <a:clrScheme name="Capsules 4">
        <a:dk1>
          <a:srgbClr val="000000"/>
        </a:dk1>
        <a:lt1>
          <a:srgbClr val="FFFFFF"/>
        </a:lt1>
        <a:dk2>
          <a:srgbClr val="9900CC"/>
        </a:dk2>
        <a:lt2>
          <a:srgbClr val="006600"/>
        </a:lt2>
        <a:accent1>
          <a:srgbClr val="33CC33"/>
        </a:accent1>
        <a:accent2>
          <a:srgbClr val="FFCC66"/>
        </a:accent2>
        <a:accent3>
          <a:srgbClr val="FFFFFF"/>
        </a:accent3>
        <a:accent4>
          <a:srgbClr val="000000"/>
        </a:accent4>
        <a:accent5>
          <a:srgbClr val="ADE2AD"/>
        </a:accent5>
        <a:accent6>
          <a:srgbClr val="E7B95C"/>
        </a:accent6>
        <a:hlink>
          <a:srgbClr val="0033CC"/>
        </a:hlink>
        <a:folHlink>
          <a:srgbClr val="CC0066"/>
        </a:folHlink>
      </a:clrScheme>
      <a:clrMap bg1="lt1" tx1="dk1" bg2="lt2" tx2="dk2" accent1="accent1" accent2="accent2" accent3="accent3" accent4="accent4" accent5="accent5" accent6="accent6" hlink="hlink" folHlink="folHlink"/>
    </a:extraClrScheme>
    <a:extraClrScheme>
      <a:clrScheme name="Capsules 5">
        <a:dk1>
          <a:srgbClr val="000066"/>
        </a:dk1>
        <a:lt1>
          <a:srgbClr val="FFFFFF"/>
        </a:lt1>
        <a:dk2>
          <a:srgbClr val="336699"/>
        </a:dk2>
        <a:lt2>
          <a:srgbClr val="FFFFEB"/>
        </a:lt2>
        <a:accent1>
          <a:srgbClr val="99CCFF"/>
        </a:accent1>
        <a:accent2>
          <a:srgbClr val="9999FF"/>
        </a:accent2>
        <a:accent3>
          <a:srgbClr val="ADB8CA"/>
        </a:accent3>
        <a:accent4>
          <a:srgbClr val="DADADA"/>
        </a:accent4>
        <a:accent5>
          <a:srgbClr val="CAE2FF"/>
        </a:accent5>
        <a:accent6>
          <a:srgbClr val="8A8AE7"/>
        </a:accent6>
        <a:hlink>
          <a:srgbClr val="CCCCFF"/>
        </a:hlink>
        <a:folHlink>
          <a:srgbClr val="C68DFF"/>
        </a:folHlink>
      </a:clrScheme>
      <a:clrMap bg1="dk2" tx1="lt1" bg2="dk1" tx2="lt2" accent1="accent1" accent2="accent2" accent3="accent3" accent4="accent4" accent5="accent5" accent6="accent6" hlink="hlink" folHlink="folHlink"/>
    </a:extraClrScheme>
    <a:extraClrScheme>
      <a:clrScheme name="Capsules 6">
        <a:dk1>
          <a:srgbClr val="808000"/>
        </a:dk1>
        <a:lt1>
          <a:srgbClr val="FFFFFF"/>
        </a:lt1>
        <a:dk2>
          <a:srgbClr val="006666"/>
        </a:dk2>
        <a:lt2>
          <a:srgbClr val="FFFFFF"/>
        </a:lt2>
        <a:accent1>
          <a:srgbClr val="FFCC66"/>
        </a:accent1>
        <a:accent2>
          <a:srgbClr val="00ACA8"/>
        </a:accent2>
        <a:accent3>
          <a:srgbClr val="AAB8B8"/>
        </a:accent3>
        <a:accent4>
          <a:srgbClr val="DADADA"/>
        </a:accent4>
        <a:accent5>
          <a:srgbClr val="FFE2B8"/>
        </a:accent5>
        <a:accent6>
          <a:srgbClr val="009B98"/>
        </a:accent6>
        <a:hlink>
          <a:srgbClr val="CCCC00"/>
        </a:hlink>
        <a:folHlink>
          <a:srgbClr val="33CCCC"/>
        </a:folHlink>
      </a:clrScheme>
      <a:clrMap bg1="dk2" tx1="lt1" bg2="dk1" tx2="lt2" accent1="accent1" accent2="accent2" accent3="accent3" accent4="accent4" accent5="accent5" accent6="accent6" hlink="hlink" folHlink="folHlink"/>
    </a:extraClrScheme>
    <a:extraClrScheme>
      <a:clrScheme name="Capsules 7">
        <a:dk1>
          <a:srgbClr val="FFFFCC"/>
        </a:dk1>
        <a:lt1>
          <a:srgbClr val="FFFFFF"/>
        </a:lt1>
        <a:dk2>
          <a:srgbClr val="660033"/>
        </a:dk2>
        <a:lt2>
          <a:srgbClr val="FFFFFF"/>
        </a:lt2>
        <a:accent1>
          <a:srgbClr val="FF9900"/>
        </a:accent1>
        <a:accent2>
          <a:srgbClr val="CC3300"/>
        </a:accent2>
        <a:accent3>
          <a:srgbClr val="B8AAAD"/>
        </a:accent3>
        <a:accent4>
          <a:srgbClr val="DADADA"/>
        </a:accent4>
        <a:accent5>
          <a:srgbClr val="FFCAAA"/>
        </a:accent5>
        <a:accent6>
          <a:srgbClr val="B92D00"/>
        </a:accent6>
        <a:hlink>
          <a:srgbClr val="FFCC00"/>
        </a:hlink>
        <a:folHlink>
          <a:srgbClr val="FFCC99"/>
        </a:folHlink>
      </a:clrScheme>
      <a:clrMap bg1="dk2" tx1="lt1" bg2="dk1" tx2="lt2" accent1="accent1" accent2="accent2" accent3="accent3" accent4="accent4" accent5="accent5" accent6="accent6" hlink="hlink" folHlink="folHlink"/>
    </a:extraClrScheme>
    <a:extraClrScheme>
      <a:clrScheme name="Capsules 8">
        <a:dk1>
          <a:srgbClr val="FF0000"/>
        </a:dk1>
        <a:lt1>
          <a:srgbClr val="FFFFFF"/>
        </a:lt1>
        <a:dk2>
          <a:srgbClr val="000000"/>
        </a:dk2>
        <a:lt2>
          <a:srgbClr val="FFFFFF"/>
        </a:lt2>
        <a:accent1>
          <a:srgbClr val="FFCC00"/>
        </a:accent1>
        <a:accent2>
          <a:srgbClr val="CC3300"/>
        </a:accent2>
        <a:accent3>
          <a:srgbClr val="AAAAAA"/>
        </a:accent3>
        <a:accent4>
          <a:srgbClr val="DADADA"/>
        </a:accent4>
        <a:accent5>
          <a:srgbClr val="FFE2AA"/>
        </a:accent5>
        <a:accent6>
          <a:srgbClr val="B92D00"/>
        </a:accent6>
        <a:hlink>
          <a:srgbClr val="FF6600"/>
        </a:hlink>
        <a:folHlink>
          <a:srgbClr val="FF7C80"/>
        </a:folHlink>
      </a:clrScheme>
      <a:clrMap bg1="dk2" tx1="lt1" bg2="dk1" tx2="lt2" accent1="accent1" accent2="accent2" accent3="accent3" accent4="accent4" accent5="accent5" accent6="accent6" hlink="hlink" folHlink="folHlink"/>
    </a:extraClrScheme>
    <a:extraClrScheme>
      <a:clrScheme name="Capsules 1">
        <a:dk1>
          <a:srgbClr val="003366"/>
        </a:dk1>
        <a:lt1>
          <a:srgbClr val="FFFFFF"/>
        </a:lt1>
        <a:dk2>
          <a:srgbClr val="006666"/>
        </a:dk2>
        <a:lt2>
          <a:srgbClr val="666699"/>
        </a:lt2>
        <a:accent1>
          <a:srgbClr val="33CCCC"/>
        </a:accent1>
        <a:accent2>
          <a:srgbClr val="99CC99"/>
        </a:accent2>
        <a:accent3>
          <a:srgbClr val="FFFFFF"/>
        </a:accent3>
        <a:accent4>
          <a:srgbClr val="002A56"/>
        </a:accent4>
        <a:accent5>
          <a:srgbClr val="ADE2E2"/>
        </a:accent5>
        <a:accent6>
          <a:srgbClr val="8AB98A"/>
        </a:accent6>
        <a:hlink>
          <a:srgbClr val="003366"/>
        </a:hlink>
        <a:folHlink>
          <a:srgbClr val="CC99FF"/>
        </a:folHlink>
      </a:clrScheme>
      <a:clrMap bg1="lt1" tx1="dk1" bg2="lt2" tx2="dk2" accent1="accent1" accent2="accent2" accent3="accent3" accent4="accent4" accent5="accent5" accent6="accent6" hlink="hlink" folHlink="folHlink"/>
    </a:extraClrScheme>
    <a:extraClrScheme>
      <a:clrScheme name="Capsules 2">
        <a:dk1>
          <a:srgbClr val="000000"/>
        </a:dk1>
        <a:lt1>
          <a:srgbClr val="FFFFFF"/>
        </a:lt1>
        <a:dk2>
          <a:srgbClr val="000000"/>
        </a:dk2>
        <a:lt2>
          <a:srgbClr val="808000"/>
        </a:lt2>
        <a:accent1>
          <a:srgbClr val="FFCC99"/>
        </a:accent1>
        <a:accent2>
          <a:srgbClr val="99CC00"/>
        </a:accent2>
        <a:accent3>
          <a:srgbClr val="FFFFFF"/>
        </a:accent3>
        <a:accent4>
          <a:srgbClr val="000000"/>
        </a:accent4>
        <a:accent5>
          <a:srgbClr val="FFE2CA"/>
        </a:accent5>
        <a:accent6>
          <a:srgbClr val="8AB900"/>
        </a:accent6>
        <a:hlink>
          <a:srgbClr val="336600"/>
        </a:hlink>
        <a:folHlink>
          <a:srgbClr val="FFCC00"/>
        </a:folHlink>
      </a:clrScheme>
      <a:clrMap bg1="lt1" tx1="dk1" bg2="lt2" tx2="dk2" accent1="accent1" accent2="accent2" accent3="accent3" accent4="accent4" accent5="accent5" accent6="accent6" hlink="hlink" folHlink="folHlink"/>
    </a:extraClrScheme>
    <a:extraClrScheme>
      <a:clrScheme name="Capsules 3">
        <a:dk1>
          <a:srgbClr val="006699"/>
        </a:dk1>
        <a:lt1>
          <a:srgbClr val="FFFFFF"/>
        </a:lt1>
        <a:dk2>
          <a:srgbClr val="6699FF"/>
        </a:dk2>
        <a:lt2>
          <a:srgbClr val="FFFFFF"/>
        </a:lt2>
        <a:accent1>
          <a:srgbClr val="33CCCC"/>
        </a:accent1>
        <a:accent2>
          <a:srgbClr val="006699"/>
        </a:accent2>
        <a:accent3>
          <a:srgbClr val="B8CAFF"/>
        </a:accent3>
        <a:accent4>
          <a:srgbClr val="DADADA"/>
        </a:accent4>
        <a:accent5>
          <a:srgbClr val="ADE2E2"/>
        </a:accent5>
        <a:accent6>
          <a:srgbClr val="005C8A"/>
        </a:accent6>
        <a:hlink>
          <a:srgbClr val="99CC00"/>
        </a:hlink>
        <a:folHlink>
          <a:srgbClr val="FFFFCC"/>
        </a:folHlink>
      </a:clrScheme>
      <a:clrMap bg1="dk2" tx1="lt1" bg2="dk1" tx2="lt2" accent1="accent1" accent2="accent2" accent3="accent3" accent4="accent4" accent5="accent5" accent6="accent6" hlink="hlink" folHlink="folHlink"/>
    </a:extraClrScheme>
    <a:extraClrScheme>
      <a:clrScheme name="Capsules 4">
        <a:dk1>
          <a:srgbClr val="000000"/>
        </a:dk1>
        <a:lt1>
          <a:srgbClr val="FFFFFF"/>
        </a:lt1>
        <a:dk2>
          <a:srgbClr val="9900CC"/>
        </a:dk2>
        <a:lt2>
          <a:srgbClr val="006600"/>
        </a:lt2>
        <a:accent1>
          <a:srgbClr val="33CC33"/>
        </a:accent1>
        <a:accent2>
          <a:srgbClr val="FFCC66"/>
        </a:accent2>
        <a:accent3>
          <a:srgbClr val="FFFFFF"/>
        </a:accent3>
        <a:accent4>
          <a:srgbClr val="000000"/>
        </a:accent4>
        <a:accent5>
          <a:srgbClr val="ADE2AD"/>
        </a:accent5>
        <a:accent6>
          <a:srgbClr val="E7B95C"/>
        </a:accent6>
        <a:hlink>
          <a:srgbClr val="0033CC"/>
        </a:hlink>
        <a:folHlink>
          <a:srgbClr val="CC0066"/>
        </a:folHlink>
      </a:clrScheme>
      <a:clrMap bg1="lt1" tx1="dk1" bg2="lt2" tx2="dk2" accent1="accent1" accent2="accent2" accent3="accent3" accent4="accent4" accent5="accent5" accent6="accent6" hlink="hlink" folHlink="folHlink"/>
    </a:extraClrScheme>
    <a:extraClrScheme>
      <a:clrScheme name="Capsules 5">
        <a:dk1>
          <a:srgbClr val="000066"/>
        </a:dk1>
        <a:lt1>
          <a:srgbClr val="FFFFFF"/>
        </a:lt1>
        <a:dk2>
          <a:srgbClr val="336699"/>
        </a:dk2>
        <a:lt2>
          <a:srgbClr val="FFFFEB"/>
        </a:lt2>
        <a:accent1>
          <a:srgbClr val="99CCFF"/>
        </a:accent1>
        <a:accent2>
          <a:srgbClr val="9999FF"/>
        </a:accent2>
        <a:accent3>
          <a:srgbClr val="ADB8CA"/>
        </a:accent3>
        <a:accent4>
          <a:srgbClr val="DADADA"/>
        </a:accent4>
        <a:accent5>
          <a:srgbClr val="CAE2FF"/>
        </a:accent5>
        <a:accent6>
          <a:srgbClr val="8A8AE7"/>
        </a:accent6>
        <a:hlink>
          <a:srgbClr val="CCCCFF"/>
        </a:hlink>
        <a:folHlink>
          <a:srgbClr val="C68DFF"/>
        </a:folHlink>
      </a:clrScheme>
      <a:clrMap bg1="dk2" tx1="lt1" bg2="dk1" tx2="lt2" accent1="accent1" accent2="accent2" accent3="accent3" accent4="accent4" accent5="accent5" accent6="accent6" hlink="hlink" folHlink="folHlink"/>
    </a:extraClrScheme>
    <a:extraClrScheme>
      <a:clrScheme name="Capsules 6">
        <a:dk1>
          <a:srgbClr val="808000"/>
        </a:dk1>
        <a:lt1>
          <a:srgbClr val="FFFFFF"/>
        </a:lt1>
        <a:dk2>
          <a:srgbClr val="006666"/>
        </a:dk2>
        <a:lt2>
          <a:srgbClr val="FFFFFF"/>
        </a:lt2>
        <a:accent1>
          <a:srgbClr val="FFCC66"/>
        </a:accent1>
        <a:accent2>
          <a:srgbClr val="00ACA8"/>
        </a:accent2>
        <a:accent3>
          <a:srgbClr val="AAB8B8"/>
        </a:accent3>
        <a:accent4>
          <a:srgbClr val="DADADA"/>
        </a:accent4>
        <a:accent5>
          <a:srgbClr val="FFE2B8"/>
        </a:accent5>
        <a:accent6>
          <a:srgbClr val="009B98"/>
        </a:accent6>
        <a:hlink>
          <a:srgbClr val="CCCC00"/>
        </a:hlink>
        <a:folHlink>
          <a:srgbClr val="33CCCC"/>
        </a:folHlink>
      </a:clrScheme>
      <a:clrMap bg1="dk2" tx1="lt1" bg2="dk1" tx2="lt2" accent1="accent1" accent2="accent2" accent3="accent3" accent4="accent4" accent5="accent5" accent6="accent6" hlink="hlink" folHlink="folHlink"/>
    </a:extraClrScheme>
    <a:extraClrScheme>
      <a:clrScheme name="Capsules 7">
        <a:dk1>
          <a:srgbClr val="FFFFCC"/>
        </a:dk1>
        <a:lt1>
          <a:srgbClr val="FFFFFF"/>
        </a:lt1>
        <a:dk2>
          <a:srgbClr val="660033"/>
        </a:dk2>
        <a:lt2>
          <a:srgbClr val="FFFFFF"/>
        </a:lt2>
        <a:accent1>
          <a:srgbClr val="FF9900"/>
        </a:accent1>
        <a:accent2>
          <a:srgbClr val="CC3300"/>
        </a:accent2>
        <a:accent3>
          <a:srgbClr val="B8AAAD"/>
        </a:accent3>
        <a:accent4>
          <a:srgbClr val="DADADA"/>
        </a:accent4>
        <a:accent5>
          <a:srgbClr val="FFCAAA"/>
        </a:accent5>
        <a:accent6>
          <a:srgbClr val="B92D00"/>
        </a:accent6>
        <a:hlink>
          <a:srgbClr val="FFCC00"/>
        </a:hlink>
        <a:folHlink>
          <a:srgbClr val="FFCC99"/>
        </a:folHlink>
      </a:clrScheme>
      <a:clrMap bg1="dk2" tx1="lt1" bg2="dk1" tx2="lt2" accent1="accent1" accent2="accent2" accent3="accent3" accent4="accent4" accent5="accent5" accent6="accent6" hlink="hlink" folHlink="folHlink"/>
    </a:extraClrScheme>
    <a:extraClrScheme>
      <a:clrScheme name="Capsules 8">
        <a:dk1>
          <a:srgbClr val="FF0000"/>
        </a:dk1>
        <a:lt1>
          <a:srgbClr val="FFFFFF"/>
        </a:lt1>
        <a:dk2>
          <a:srgbClr val="000000"/>
        </a:dk2>
        <a:lt2>
          <a:srgbClr val="FFFFFF"/>
        </a:lt2>
        <a:accent1>
          <a:srgbClr val="FFCC00"/>
        </a:accent1>
        <a:accent2>
          <a:srgbClr val="CC3300"/>
        </a:accent2>
        <a:accent3>
          <a:srgbClr val="AAAAAA"/>
        </a:accent3>
        <a:accent4>
          <a:srgbClr val="DADADA"/>
        </a:accent4>
        <a:accent5>
          <a:srgbClr val="FFE2AA"/>
        </a:accent5>
        <a:accent6>
          <a:srgbClr val="B92D00"/>
        </a:accent6>
        <a:hlink>
          <a:srgbClr val="FF6600"/>
        </a:hlink>
        <a:folHlink>
          <a:srgbClr val="FF7C80"/>
        </a:folHlink>
      </a:clrScheme>
      <a:clrMap bg1="dk2" tx1="lt1" bg2="dk1" tx2="lt2" accent1="accent1" accent2="accent2" accent3="accent3" accent4="accent4" accent5="accent5" accent6="accent6" hlink="hlink" folHlink="folHlink"/>
    </a:extraClrScheme>
    <a:extraClrScheme>
      <a:clrScheme name="Capsules 9">
        <a:dk1>
          <a:srgbClr val="003366"/>
        </a:dk1>
        <a:lt1>
          <a:srgbClr val="FFFFFF"/>
        </a:lt1>
        <a:dk2>
          <a:srgbClr val="006666"/>
        </a:dk2>
        <a:lt2>
          <a:srgbClr val="666699"/>
        </a:lt2>
        <a:accent1>
          <a:srgbClr val="33CCCC"/>
        </a:accent1>
        <a:accent2>
          <a:srgbClr val="6600FF"/>
        </a:accent2>
        <a:accent3>
          <a:srgbClr val="FFFFFF"/>
        </a:accent3>
        <a:accent4>
          <a:srgbClr val="002A56"/>
        </a:accent4>
        <a:accent5>
          <a:srgbClr val="ADE2E2"/>
        </a:accent5>
        <a:accent6>
          <a:srgbClr val="5C00E7"/>
        </a:accent6>
        <a:hlink>
          <a:srgbClr val="003366"/>
        </a:hlink>
        <a:folHlink>
          <a:srgbClr val="CC99FF"/>
        </a:folHlink>
      </a:clrScheme>
      <a:clrMap bg1="lt1" tx1="dk1" bg2="lt2" tx2="dk2" accent1="accent1" accent2="accent2" accent3="accent3" accent4="accent4" accent5="accent5" accent6="accent6" hlink="hlink" folHlink="folHlink"/>
    </a:extraClrScheme>
    <a:extraClrScheme>
      <a:clrScheme name="Capsules 10">
        <a:dk1>
          <a:srgbClr val="003366"/>
        </a:dk1>
        <a:lt1>
          <a:srgbClr val="FFFFFF"/>
        </a:lt1>
        <a:dk2>
          <a:srgbClr val="006666"/>
        </a:dk2>
        <a:lt2>
          <a:srgbClr val="666699"/>
        </a:lt2>
        <a:accent1>
          <a:srgbClr val="33CCCC"/>
        </a:accent1>
        <a:accent2>
          <a:srgbClr val="6600FF"/>
        </a:accent2>
        <a:accent3>
          <a:srgbClr val="FFFFFF"/>
        </a:accent3>
        <a:accent4>
          <a:srgbClr val="002A56"/>
        </a:accent4>
        <a:accent5>
          <a:srgbClr val="ADE2E2"/>
        </a:accent5>
        <a:accent6>
          <a:srgbClr val="5C00E7"/>
        </a:accent6>
        <a:hlink>
          <a:srgbClr val="99CC00"/>
        </a:hlink>
        <a:folHlink>
          <a:srgbClr val="CC99FF"/>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Capsules</Template>
  <TotalTime>9749</TotalTime>
  <Words>1269</Words>
  <Application>Microsoft Office PowerPoint</Application>
  <PresentationFormat>On-screen Show (4:3)</PresentationFormat>
  <Paragraphs>176</Paragraphs>
  <Slides>25</Slides>
  <Notes>3</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25</vt:i4>
      </vt:variant>
    </vt:vector>
  </HeadingPairs>
  <TitlesOfParts>
    <vt:vector size="30" baseType="lpstr">
      <vt:lpstr>ＭＳ Ｐゴシック</vt:lpstr>
      <vt:lpstr>Arial</vt:lpstr>
      <vt:lpstr>Times New Roman</vt:lpstr>
      <vt:lpstr>Wingdings</vt:lpstr>
      <vt:lpstr>Capsules</vt:lpstr>
      <vt:lpstr>Lesson 31 Computer Safety and Ethics</vt:lpstr>
      <vt:lpstr>Objectives</vt:lpstr>
      <vt:lpstr>Objectives (continued)</vt:lpstr>
      <vt:lpstr>Vocabulary</vt:lpstr>
      <vt:lpstr>Maintaining a Safe Computing Environment</vt:lpstr>
      <vt:lpstr>Preventing Computer-Related Injuries</vt:lpstr>
      <vt:lpstr>Identifying Security Risks</vt:lpstr>
      <vt:lpstr>Identifying Security Risks (continued)</vt:lpstr>
      <vt:lpstr>Identifying Security Risks (continued)</vt:lpstr>
      <vt:lpstr>Identifying Security Risks (continued)</vt:lpstr>
      <vt:lpstr>Identifying Security Risks (continued)</vt:lpstr>
      <vt:lpstr>Identifying Security Risks (continued)</vt:lpstr>
      <vt:lpstr>Setting Access Restrictions</vt:lpstr>
      <vt:lpstr>Understanding Workplace Privacy</vt:lpstr>
      <vt:lpstr>Avoiding E-Commerce Problems</vt:lpstr>
      <vt:lpstr>Avoiding E-Commerce Problems (continued)</vt:lpstr>
      <vt:lpstr>Protecting Privacy on the Internet</vt:lpstr>
      <vt:lpstr>Protecting Privacy on the Internet (continued)</vt:lpstr>
      <vt:lpstr>Using the Internet Safely and Legally</vt:lpstr>
      <vt:lpstr>Practicing Responsibility as a Computer User</vt:lpstr>
      <vt:lpstr>Summary</vt:lpstr>
      <vt:lpstr>Summary (continued)</vt:lpstr>
      <vt:lpstr>Summary (continued)</vt:lpstr>
      <vt:lpstr>Summary (continued)</vt:lpstr>
      <vt:lpstr>Summary (continued)</vt:lpstr>
    </vt:vector>
  </TitlesOfParts>
  <Company>Course Technology</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Lesson 1 Computers and Computer Systems</dc:title>
  <dc:creator>Laura Story</dc:creator>
  <cp:lastModifiedBy>Joel Landy</cp:lastModifiedBy>
  <cp:revision>233</cp:revision>
  <dcterms:created xsi:type="dcterms:W3CDTF">2001-06-11T01:47:29Z</dcterms:created>
  <dcterms:modified xsi:type="dcterms:W3CDTF">2018-11-21T18:45:23Z</dcterms:modified>
</cp:coreProperties>
</file>